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handoutMasterIdLst>
    <p:handoutMasterId r:id="rId33"/>
  </p:handoutMasterIdLst>
  <p:sldIdLst>
    <p:sldId id="375" r:id="rId5"/>
    <p:sldId id="407" r:id="rId6"/>
    <p:sldId id="408" r:id="rId7"/>
    <p:sldId id="409" r:id="rId8"/>
    <p:sldId id="410" r:id="rId9"/>
    <p:sldId id="414" r:id="rId10"/>
    <p:sldId id="412" r:id="rId11"/>
    <p:sldId id="413" r:id="rId12"/>
    <p:sldId id="415" r:id="rId13"/>
    <p:sldId id="417" r:id="rId14"/>
    <p:sldId id="418" r:id="rId15"/>
    <p:sldId id="416" r:id="rId16"/>
    <p:sldId id="419" r:id="rId17"/>
    <p:sldId id="420" r:id="rId18"/>
    <p:sldId id="434" r:id="rId19"/>
    <p:sldId id="421" r:id="rId20"/>
    <p:sldId id="422" r:id="rId21"/>
    <p:sldId id="423" r:id="rId22"/>
    <p:sldId id="424" r:id="rId23"/>
    <p:sldId id="425" r:id="rId24"/>
    <p:sldId id="426" r:id="rId25"/>
    <p:sldId id="433" r:id="rId26"/>
    <p:sldId id="427" r:id="rId27"/>
    <p:sldId id="428" r:id="rId28"/>
    <p:sldId id="429" r:id="rId29"/>
    <p:sldId id="435" r:id="rId30"/>
    <p:sldId id="431" r:id="rId31"/>
    <p:sldId id="430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E0817"/>
    <a:srgbClr val="FFFF00"/>
    <a:srgbClr val="DC370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95C7142-96F9-475A-80EE-A0FAFF8EF320}" v="9" dt="2023-05-03T04:00:32.90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6" autoAdjust="0"/>
    <p:restoredTop sz="94993" autoAdjust="0"/>
  </p:normalViewPr>
  <p:slideViewPr>
    <p:cSldViewPr snapToGrid="0" snapToObjects="1">
      <p:cViewPr varScale="1">
        <p:scale>
          <a:sx n="82" d="100"/>
          <a:sy n="82" d="100"/>
        </p:scale>
        <p:origin x="490" y="72"/>
      </p:cViewPr>
      <p:guideLst/>
    </p:cSldViewPr>
  </p:slideViewPr>
  <p:outlineViewPr>
    <p:cViewPr>
      <p:scale>
        <a:sx n="33" d="100"/>
        <a:sy n="33" d="100"/>
      </p:scale>
      <p:origin x="0" y="-446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7" d="100"/>
          <a:sy n="87" d="100"/>
        </p:scale>
        <p:origin x="2696" y="2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handoutMaster" Target="handoutMasters/handoutMaster1.xml"/><Relationship Id="rId38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2F17359-000A-9044-B834-9FBD0018D52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C98B882-BA21-D947-B59A-B375F7B018C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773F5E-F60B-3D42-A6DD-6D5611C2F6EE}" type="datetimeFigureOut">
              <a:rPr lang="en-US" smtClean="0"/>
              <a:t>5/2/2023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19AD5B-1A75-1A4A-8459-A96AB79E9D2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9C6818-84EB-2D43-AA44-FC64C4595BF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28A1AC-D174-D44D-BB31-612041F19AA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517033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2946" y="0"/>
            <a:ext cx="6098946" cy="6858000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487905" y="5286196"/>
            <a:ext cx="4179375" cy="356462"/>
          </a:xfrm>
        </p:spPr>
        <p:txBody>
          <a:bodyPr lIns="0" rIns="0">
            <a:normAutofit/>
          </a:bodyPr>
          <a:lstStyle>
            <a:lvl1pPr marL="0" indent="0" algn="r">
              <a:buNone/>
              <a:defRPr sz="1800" b="1" i="0" cap="all" spc="300" baseline="0">
                <a:solidFill>
                  <a:schemeClr val="tx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87905" y="2715790"/>
            <a:ext cx="4179376" cy="2387600"/>
          </a:xfrm>
        </p:spPr>
        <p:txBody>
          <a:bodyPr lIns="0" rIns="0" anchor="b">
            <a:normAutofit/>
          </a:bodyPr>
          <a:lstStyle>
            <a:lvl1pPr algn="r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D7A90A1-A930-7E45-A0C6-7B528BC17B68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22892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928264"/>
            <a:ext cx="5822209" cy="4427316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01B97752-63E3-7E41-86AA-8084AC3E48D7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487905" y="4498670"/>
            <a:ext cx="4179375" cy="356462"/>
          </a:xfrm>
        </p:spPr>
        <p:txBody>
          <a:bodyPr lIns="0" rIns="0">
            <a:normAutofit/>
          </a:bodyPr>
          <a:lstStyle>
            <a:lvl1pPr marL="0" indent="0" algn="r">
              <a:buNone/>
              <a:defRPr sz="1800" b="1" i="0" cap="all" spc="300" baseline="0">
                <a:solidFill>
                  <a:schemeClr val="tx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45521CA-473D-274E-A252-50E49A3EFD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87905" y="1928264"/>
            <a:ext cx="4179376" cy="2387600"/>
          </a:xfrm>
        </p:spPr>
        <p:txBody>
          <a:bodyPr lIns="0" rIns="0" anchor="b">
            <a:normAutofit/>
          </a:bodyPr>
          <a:lstStyle>
            <a:lvl1pPr algn="r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327254B-5501-7248-A89F-42912B5A8BD2}"/>
              </a:ext>
            </a:extLst>
          </p:cNvPr>
          <p:cNvCxnSpPr>
            <a:cxnSpLocks/>
          </p:cNvCxnSpPr>
          <p:nvPr userDrawn="1"/>
        </p:nvCxnSpPr>
        <p:spPr>
          <a:xfrm>
            <a:off x="0" y="1405468"/>
            <a:ext cx="1219200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70053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4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21" descr="Woman on tablet ">
            <a:extLst>
              <a:ext uri="{FF2B5EF4-FFF2-40B4-BE49-F238E27FC236}">
                <a16:creationId xmlns:a16="http://schemas.microsoft.com/office/drawing/2014/main" id="{79F82B97-E9C9-C740-AE3A-A0BB4822DD8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4487" y="0"/>
            <a:ext cx="11067514" cy="685800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24487" y="-1"/>
            <a:ext cx="11067514" cy="6857999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5286196"/>
            <a:ext cx="4179375" cy="356462"/>
          </a:xfrm>
        </p:spPr>
        <p:txBody>
          <a:bodyPr lIns="0" rIns="0">
            <a:normAutofit/>
          </a:bodyPr>
          <a:lstStyle>
            <a:lvl1pPr marL="0" indent="0">
              <a:buNone/>
              <a:defRPr sz="1800" b="1" i="0" cap="all" spc="300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5790"/>
            <a:ext cx="4179376" cy="2387600"/>
          </a:xfrm>
        </p:spPr>
        <p:txBody>
          <a:bodyPr lIns="0" rIns="0" anchor="b">
            <a:normAutofit/>
          </a:bodyPr>
          <a:lstStyle>
            <a:lvl1pPr algn="l">
              <a:defRPr sz="48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C4B436F-A511-A141-900B-BA20A19A1BCE}"/>
              </a:ext>
            </a:extLst>
          </p:cNvPr>
          <p:cNvCxnSpPr>
            <a:cxnSpLocks/>
          </p:cNvCxnSpPr>
          <p:nvPr userDrawn="1"/>
        </p:nvCxnSpPr>
        <p:spPr>
          <a:xfrm>
            <a:off x="1124487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30879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21" descr="Woman on tablet ">
            <a:extLst>
              <a:ext uri="{FF2B5EF4-FFF2-40B4-BE49-F238E27FC236}">
                <a16:creationId xmlns:a16="http://schemas.microsoft.com/office/drawing/2014/main" id="{79F82B97-E9C9-C740-AE3A-A0BB4822DD8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1" cy="685800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-1"/>
            <a:ext cx="12192000" cy="6857999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5286196"/>
            <a:ext cx="4179375" cy="356462"/>
          </a:xfrm>
        </p:spPr>
        <p:txBody>
          <a:bodyPr lIns="0" rIns="0">
            <a:normAutofit/>
          </a:bodyPr>
          <a:lstStyle>
            <a:lvl1pPr marL="0" indent="0">
              <a:buNone/>
              <a:defRPr sz="1800" b="1" i="0" cap="all" spc="300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5790"/>
            <a:ext cx="4179376" cy="2387600"/>
          </a:xfrm>
        </p:spPr>
        <p:txBody>
          <a:bodyPr lIns="0" rIns="0" anchor="b">
            <a:normAutofit/>
          </a:bodyPr>
          <a:lstStyle>
            <a:lvl1pPr algn="l">
              <a:defRPr sz="48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A57CAA2-2658-B441-A787-4B54C65D3BF1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12387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Captio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3482977"/>
            <a:ext cx="10668000" cy="337502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832AA92-D0AC-8247-A360-19A5932C4E3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635662" y="339644"/>
            <a:ext cx="5014993" cy="28065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600">
                <a:latin typeface="+mj-lt"/>
              </a:defRPr>
            </a:lvl1pPr>
            <a:lvl2pPr algn="l">
              <a:defRPr sz="1600">
                <a:latin typeface="+mj-lt"/>
              </a:defRPr>
            </a:lvl2pPr>
            <a:lvl3pPr algn="l">
              <a:defRPr sz="1600">
                <a:latin typeface="+mj-lt"/>
              </a:defRPr>
            </a:lvl3pPr>
            <a:lvl4pPr algn="l">
              <a:defRPr sz="1600">
                <a:latin typeface="+mj-lt"/>
              </a:defRPr>
            </a:lvl4pPr>
            <a:lvl5pPr algn="l"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3AD9F76-09D6-0D4E-99ED-D9391C974A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0856" y="339644"/>
            <a:ext cx="4179376" cy="2806512"/>
          </a:xfrm>
        </p:spPr>
        <p:txBody>
          <a:bodyPr lIns="0" rIns="0" anchor="ctr">
            <a:normAutofit/>
          </a:bodyPr>
          <a:lstStyle>
            <a:lvl1pPr algn="l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C8C2B99-ED08-1F48-BE5D-40E40D09C7B7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8875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Captio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608843" y="3482977"/>
            <a:ext cx="10961177" cy="337502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9B33817-49F3-B440-A271-466603AE1964}"/>
              </a:ext>
            </a:extLst>
          </p:cNvPr>
          <p:cNvCxnSpPr>
            <a:cxnSpLocks/>
          </p:cNvCxnSpPr>
          <p:nvPr userDrawn="1"/>
        </p:nvCxnSpPr>
        <p:spPr>
          <a:xfrm>
            <a:off x="0" y="421214"/>
            <a:ext cx="1219200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8576316B-7498-2E42-9B52-88BF1C9DF40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567465" y="568512"/>
            <a:ext cx="6002556" cy="28065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600">
                <a:latin typeface="+mj-lt"/>
              </a:defRPr>
            </a:lvl1pPr>
            <a:lvl2pPr algn="l">
              <a:defRPr sz="1600">
                <a:latin typeface="+mj-lt"/>
              </a:defRPr>
            </a:lvl2pPr>
            <a:lvl3pPr algn="l">
              <a:defRPr sz="1600">
                <a:latin typeface="+mj-lt"/>
              </a:defRPr>
            </a:lvl3pPr>
            <a:lvl4pPr algn="l">
              <a:defRPr sz="1600">
                <a:latin typeface="+mj-lt"/>
              </a:defRPr>
            </a:lvl4pPr>
            <a:lvl5pPr algn="l"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451775DA-49A0-2F4D-9F21-5D20DA6BA9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8844" y="568512"/>
            <a:ext cx="4179376" cy="2806512"/>
          </a:xfrm>
        </p:spPr>
        <p:txBody>
          <a:bodyPr lIns="0" rIns="0" anchor="ctr">
            <a:normAutofit/>
          </a:bodyPr>
          <a:lstStyle>
            <a:lvl1pPr algn="l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64562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Caption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3482977"/>
            <a:ext cx="12192000" cy="337502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0C0F668-C1BA-A349-A542-9E54E73E8178}"/>
              </a:ext>
            </a:extLst>
          </p:cNvPr>
          <p:cNvCxnSpPr>
            <a:cxnSpLocks/>
          </p:cNvCxnSpPr>
          <p:nvPr userDrawn="1"/>
        </p:nvCxnSpPr>
        <p:spPr>
          <a:xfrm>
            <a:off x="4961621" y="339644"/>
            <a:ext cx="0" cy="2806512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832AA92-D0AC-8247-A360-19A5932C4E3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51244" y="339644"/>
            <a:ext cx="6002556" cy="28065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600">
                <a:latin typeface="+mj-lt"/>
              </a:defRPr>
            </a:lvl1pPr>
            <a:lvl2pPr algn="l">
              <a:defRPr sz="1600">
                <a:latin typeface="+mj-lt"/>
              </a:defRPr>
            </a:lvl2pPr>
            <a:lvl3pPr algn="l">
              <a:defRPr sz="1600">
                <a:latin typeface="+mj-lt"/>
              </a:defRPr>
            </a:lvl3pPr>
            <a:lvl4pPr algn="l">
              <a:defRPr sz="1600">
                <a:latin typeface="+mj-lt"/>
              </a:defRPr>
            </a:lvl4pPr>
            <a:lvl5pPr algn="l"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3AD9F76-09D6-0D4E-99ED-D9391C974A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2623" y="339644"/>
            <a:ext cx="4179376" cy="2806512"/>
          </a:xfrm>
        </p:spPr>
        <p:txBody>
          <a:bodyPr lIns="0" rIns="0" anchor="ctr">
            <a:normAutofit/>
          </a:bodyPr>
          <a:lstStyle>
            <a:lvl1pPr algn="l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032671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Caption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3482977"/>
            <a:ext cx="12192000" cy="3375025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832AA92-D0AC-8247-A360-19A5932C4E3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51244" y="568512"/>
            <a:ext cx="6002556" cy="28065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600">
                <a:latin typeface="+mj-lt"/>
              </a:defRPr>
            </a:lvl1pPr>
            <a:lvl2pPr algn="l">
              <a:defRPr sz="1600">
                <a:latin typeface="+mj-lt"/>
              </a:defRPr>
            </a:lvl2pPr>
            <a:lvl3pPr algn="l">
              <a:defRPr sz="1600">
                <a:latin typeface="+mj-lt"/>
              </a:defRPr>
            </a:lvl3pPr>
            <a:lvl4pPr algn="l">
              <a:defRPr sz="1600">
                <a:latin typeface="+mj-lt"/>
              </a:defRPr>
            </a:lvl4pPr>
            <a:lvl5pPr algn="l"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3AD9F76-09D6-0D4E-99ED-D9391C974A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2623" y="568512"/>
            <a:ext cx="4179376" cy="2806512"/>
          </a:xfrm>
        </p:spPr>
        <p:txBody>
          <a:bodyPr lIns="0" rIns="0" anchor="ctr">
            <a:normAutofit/>
          </a:bodyPr>
          <a:lstStyle>
            <a:lvl1pPr algn="l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6414763-7D4F-994A-AAA9-7DC46C19D816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670651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5/2/2023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27321" y="339645"/>
            <a:ext cx="10134369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78CECE2-CD4D-4A44-927A-53FFE158AF1C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1B2D7F8-9505-6148-BEA2-27C4290FF6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627321" y="2330824"/>
            <a:ext cx="4693727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A9ADB053-F5D5-D34D-B6E3-A8AB7297F1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067963" y="2330824"/>
            <a:ext cx="4693727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B75E12F7-C53F-EB47-8D86-3CE7D6B2A8FB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1627322" y="1468740"/>
            <a:ext cx="4672156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0C3895DE-E9F7-5A41-91A4-BC8DE509CF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067963" y="1468740"/>
            <a:ext cx="4695165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2073714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5/2/2023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0134369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1B2D7F8-9505-6148-BEA2-27C4290FF6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92623" y="2330824"/>
            <a:ext cx="4693727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A9ADB053-F5D5-D34D-B6E3-A8AB7297F1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33265" y="2330824"/>
            <a:ext cx="4693727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B75E12F7-C53F-EB47-8D86-3CE7D6B2A8FB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392624" y="1468740"/>
            <a:ext cx="4672156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0C3895DE-E9F7-5A41-91A4-BC8DE509CF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833265" y="1468740"/>
            <a:ext cx="4695165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28CCA37-00BD-0A43-8647-67DD0510A7E3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919667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5/2/2023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9CD5966-5C30-E943-A71E-F48460A377D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F969977-F5DB-3A45-9E9E-556F0938C0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92623" y="2330824"/>
            <a:ext cx="5181600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36D6BBCB-7852-8449-BC02-C5471A775B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330824"/>
            <a:ext cx="5181600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725055FA-EC63-034E-B383-78552FAEA374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392623" y="1468740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163F1262-F0B7-5B4F-A1EE-7A2D9835E6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468740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5F5877A-6F1B-5C4C-8792-78CDE344D0E0}"/>
              </a:ext>
            </a:extLst>
          </p:cNvPr>
          <p:cNvCxnSpPr>
            <a:cxnSpLocks/>
          </p:cNvCxnSpPr>
          <p:nvPr userDrawn="1"/>
        </p:nvCxnSpPr>
        <p:spPr>
          <a:xfrm>
            <a:off x="392623" y="1405468"/>
            <a:ext cx="11369068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58164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3055" y="0"/>
            <a:ext cx="6098946" cy="6858000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9525627-537D-D740-918D-FD8895672A9F}"/>
              </a:ext>
            </a:extLst>
          </p:cNvPr>
          <p:cNvCxnSpPr>
            <a:cxnSpLocks/>
          </p:cNvCxnSpPr>
          <p:nvPr userDrawn="1"/>
        </p:nvCxnSpPr>
        <p:spPr>
          <a:xfrm>
            <a:off x="0" y="1720312"/>
            <a:ext cx="609305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5286196"/>
            <a:ext cx="4179375" cy="356462"/>
          </a:xfrm>
        </p:spPr>
        <p:txBody>
          <a:bodyPr lIns="0" rIns="0">
            <a:normAutofit/>
          </a:bodyPr>
          <a:lstStyle>
            <a:lvl1pPr marL="0" indent="0">
              <a:buNone/>
              <a:defRPr sz="1800" b="1" i="0" cap="all" spc="300" baseline="0">
                <a:solidFill>
                  <a:schemeClr val="tx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5790"/>
            <a:ext cx="4179376" cy="2387600"/>
          </a:xfrm>
        </p:spPr>
        <p:txBody>
          <a:bodyPr lIns="0" rIns="0" anchor="b">
            <a:normAutofit/>
          </a:bodyPr>
          <a:lstStyle>
            <a:lvl1pPr algn="l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424920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5">
            <a:extLst>
              <a:ext uri="{FF2B5EF4-FFF2-40B4-BE49-F238E27FC236}">
                <a16:creationId xmlns:a16="http://schemas.microsoft.com/office/drawing/2014/main" id="{C5233AE2-5078-C34D-8EAD-6F7B344F524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" y="-1"/>
            <a:ext cx="12192000" cy="6857999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4699EEF-FB75-1A46-B6B6-39CCF65A9EA4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5/2/2023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9CD5966-5C30-E943-A71E-F48460A377D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F969977-F5DB-3A45-9E9E-556F0938C0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92623" y="2330824"/>
            <a:ext cx="5181600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36D6BBCB-7852-8449-BC02-C5471A775B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330824"/>
            <a:ext cx="5181600" cy="3846139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1pPr>
            <a:lvl2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2pPr>
            <a:lvl3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3pPr>
            <a:lvl4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4pPr>
            <a:lvl5pPr>
              <a:lnSpc>
                <a:spcPct val="100000"/>
              </a:lnSpc>
              <a:defRPr sz="1600">
                <a:solidFill>
                  <a:schemeClr val="bg1"/>
                </a:solidFill>
                <a:latin typeface="+mj-lt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725055FA-EC63-034E-B383-78552FAEA374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392623" y="1468740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163F1262-F0B7-5B4F-A1EE-7A2D9835E6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468740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5F5877A-6F1B-5C4C-8792-78CDE344D0E0}"/>
              </a:ext>
            </a:extLst>
          </p:cNvPr>
          <p:cNvCxnSpPr>
            <a:cxnSpLocks/>
          </p:cNvCxnSpPr>
          <p:nvPr userDrawn="1"/>
        </p:nvCxnSpPr>
        <p:spPr>
          <a:xfrm>
            <a:off x="392623" y="1405468"/>
            <a:ext cx="11369068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996902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392623" y="588936"/>
            <a:ext cx="11432584" cy="5976637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C41291C-383F-CF4B-AB8E-2B40741A62AF}"/>
              </a:ext>
            </a:extLst>
          </p:cNvPr>
          <p:cNvCxnSpPr>
            <a:cxnSpLocks/>
          </p:cNvCxnSpPr>
          <p:nvPr userDrawn="1"/>
        </p:nvCxnSpPr>
        <p:spPr>
          <a:xfrm>
            <a:off x="0" y="292426"/>
            <a:ext cx="12192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34C5937-11C0-4E5A-867C-7AB68EA53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7195771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392623" y="292426"/>
            <a:ext cx="10219457" cy="6273148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516C013-C8E5-B44C-B6D6-DE71D0CC52C4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34E2D069-321B-434C-BB63-530EE51B64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1218354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4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134319" y="0"/>
            <a:ext cx="1105768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CA0415B-CCA3-7142-BDAA-6DAC63FB634C}"/>
              </a:ext>
            </a:extLst>
          </p:cNvPr>
          <p:cNvCxnSpPr>
            <a:cxnSpLocks/>
          </p:cNvCxnSpPr>
          <p:nvPr userDrawn="1"/>
        </p:nvCxnSpPr>
        <p:spPr>
          <a:xfrm>
            <a:off x="1124487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3040D77-4CF4-4BFB-9FFB-8C9746D39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4926477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1999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3A34E77-65E8-214A-93DD-907ECB950F42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9C15D6B-DF62-4A31-87F3-2084A6C59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4789345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5/2/2023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E0B206EA-4BA0-3F4C-A4ED-E78F311CD8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93359" y="1"/>
            <a:ext cx="5198641" cy="6858002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48661" y="339645"/>
            <a:ext cx="4890577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45581" y="1507066"/>
            <a:ext cx="4890578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B907ACF-A34F-FE4A-8511-B7FE12F69496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625705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5/2/2023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E0B206EA-4BA0-3F4C-A4ED-E78F311CD8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5198641" cy="6858002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711877" y="339645"/>
            <a:ext cx="4890577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08797" y="1507066"/>
            <a:ext cx="4890578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4037ED-B73E-2946-8FAC-2803EA71C585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026729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_4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E0B206EA-4BA0-3F4C-A4ED-E78F311CD8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34319" y="1"/>
            <a:ext cx="11057681" cy="6858002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5/2/2023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48661" y="339645"/>
            <a:ext cx="4890577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45581" y="1507066"/>
            <a:ext cx="4890578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B907ACF-A34F-FE4A-8511-B7FE12F69496}"/>
              </a:ext>
            </a:extLst>
          </p:cNvPr>
          <p:cNvCxnSpPr>
            <a:cxnSpLocks/>
          </p:cNvCxnSpPr>
          <p:nvPr userDrawn="1"/>
        </p:nvCxnSpPr>
        <p:spPr>
          <a:xfrm>
            <a:off x="1124487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239448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E0B206EA-4BA0-3F4C-A4ED-E78F311CD8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1"/>
            <a:ext cx="12192000" cy="6858002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id-ID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5/2/2023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69E9592-D634-1947-B3FB-EB3B7F16FF28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le 1">
            <a:extLst>
              <a:ext uri="{FF2B5EF4-FFF2-40B4-BE49-F238E27FC236}">
                <a16:creationId xmlns:a16="http://schemas.microsoft.com/office/drawing/2014/main" id="{6D456EAF-F3B8-AF4A-90FF-4B0693C56A3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4890577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F7FB4ADF-1B3E-A442-B2C9-518CBE7637D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624" y="1507066"/>
            <a:ext cx="4890578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899669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aptio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346059" y="292426"/>
            <a:ext cx="6297515" cy="6273148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7670D6E-CED1-EE4B-A761-0D1C7A246FD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313354" y="4418889"/>
            <a:ext cx="3289100" cy="637507"/>
          </a:xfrm>
        </p:spPr>
        <p:txBody>
          <a:bodyPr lIns="0" rIns="0" anchor="b">
            <a:noAutofit/>
          </a:bodyPr>
          <a:lstStyle>
            <a:lvl1pPr algn="l">
              <a:defRPr sz="40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0DAC9D44-F28B-2B43-8B6F-260CB811AA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13355" y="5080791"/>
            <a:ext cx="3289100" cy="14847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4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4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4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400"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39C4094-208E-7E4A-848A-F76A1573073A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23550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_4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34319" y="0"/>
            <a:ext cx="11057681" cy="6858000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9525627-537D-D740-918D-FD8895672A9F}"/>
              </a:ext>
            </a:extLst>
          </p:cNvPr>
          <p:cNvCxnSpPr>
            <a:cxnSpLocks/>
          </p:cNvCxnSpPr>
          <p:nvPr userDrawn="1"/>
        </p:nvCxnSpPr>
        <p:spPr>
          <a:xfrm>
            <a:off x="1124487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5286196"/>
            <a:ext cx="4179375" cy="356462"/>
          </a:xfrm>
        </p:spPr>
        <p:txBody>
          <a:bodyPr lIns="0" rIns="0">
            <a:normAutofit/>
          </a:bodyPr>
          <a:lstStyle>
            <a:lvl1pPr marL="0" indent="0">
              <a:buNone/>
              <a:defRPr sz="1800" b="1" i="0" cap="all" spc="300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5790"/>
            <a:ext cx="4179376" cy="2387600"/>
          </a:xfrm>
        </p:spPr>
        <p:txBody>
          <a:bodyPr lIns="0" rIns="0" anchor="b">
            <a:normAutofit/>
          </a:bodyPr>
          <a:lstStyle>
            <a:lvl1pPr algn="l">
              <a:defRPr sz="48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56843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aption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5445942" y="292426"/>
            <a:ext cx="6297515" cy="6273148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7670D6E-CED1-EE4B-A761-0D1C7A246FD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2" y="4418889"/>
            <a:ext cx="4609683" cy="637507"/>
          </a:xfrm>
        </p:spPr>
        <p:txBody>
          <a:bodyPr lIns="0" rIns="0" anchor="b">
            <a:noAutofit/>
          </a:bodyPr>
          <a:lstStyle>
            <a:lvl1pPr algn="l">
              <a:defRPr sz="40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0DAC9D44-F28B-2B43-8B6F-260CB811AA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622" y="5080791"/>
            <a:ext cx="4609683" cy="14847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4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4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4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400"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BE71BC7-72EE-294C-9A39-61A77EE295A0}"/>
              </a:ext>
            </a:extLst>
          </p:cNvPr>
          <p:cNvCxnSpPr>
            <a:cxnSpLocks/>
          </p:cNvCxnSpPr>
          <p:nvPr userDrawn="1"/>
        </p:nvCxnSpPr>
        <p:spPr>
          <a:xfrm>
            <a:off x="392623" y="5080791"/>
            <a:ext cx="4609683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173849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aption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7670D6E-CED1-EE4B-A761-0D1C7A246FD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45581" y="4418889"/>
            <a:ext cx="3289100" cy="637507"/>
          </a:xfrm>
        </p:spPr>
        <p:txBody>
          <a:bodyPr lIns="0" rIns="0" anchor="b">
            <a:noAutofit/>
          </a:bodyPr>
          <a:lstStyle>
            <a:lvl1pPr algn="l">
              <a:defRPr sz="40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0DAC9D44-F28B-2B43-8B6F-260CB811AA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45582" y="5080791"/>
            <a:ext cx="3289100" cy="14847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76AC280-5A8D-B048-BECC-9C306F32508F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890619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aption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1F4417F7-7CDE-DF44-9B0E-AC44EE99BF4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7670D6E-CED1-EE4B-A761-0D1C7A246FD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2" y="3429000"/>
            <a:ext cx="4609683" cy="637507"/>
          </a:xfrm>
        </p:spPr>
        <p:txBody>
          <a:bodyPr lIns="0" rIns="0" anchor="b">
            <a:noAutofit/>
          </a:bodyPr>
          <a:lstStyle>
            <a:lvl1pPr algn="l">
              <a:defRPr sz="40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0DAC9D44-F28B-2B43-8B6F-260CB811AA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622" y="4090902"/>
            <a:ext cx="4609683" cy="14847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9F22032-BAB9-744C-B14E-54350BBD1C71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523809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F9F391E-143D-F948-ADAE-29AEA3C1EBFB}" type="datetimeFigureOut">
              <a:rPr lang="en-US" smtClean="0"/>
              <a:t>5/2/2023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2" y="339645"/>
            <a:ext cx="10219457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6">
            <a:extLst>
              <a:ext uri="{FF2B5EF4-FFF2-40B4-BE49-F238E27FC236}">
                <a16:creationId xmlns:a16="http://schemas.microsoft.com/office/drawing/2014/main" id="{B3776AA3-9860-D247-8A43-85FD58FFFD43}"/>
              </a:ext>
            </a:extLst>
          </p:cNvPr>
          <p:cNvSpPr/>
          <p:nvPr/>
        </p:nvSpPr>
        <p:spPr>
          <a:xfrm>
            <a:off x="392622" y="2294008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A07194D-FDC6-4941-AE99-5ED1F7F4C5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4682" y="236635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7" name="Rectangle: Rounded Corners 16">
            <a:extLst>
              <a:ext uri="{FF2B5EF4-FFF2-40B4-BE49-F238E27FC236}">
                <a16:creationId xmlns:a16="http://schemas.microsoft.com/office/drawing/2014/main" id="{F5244B71-4557-B64C-8C28-456C7623AE5B}"/>
              </a:ext>
            </a:extLst>
          </p:cNvPr>
          <p:cNvSpPr/>
          <p:nvPr userDrawn="1"/>
        </p:nvSpPr>
        <p:spPr>
          <a:xfrm>
            <a:off x="392622" y="3519693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58" name="Picture Placeholder 5">
            <a:extLst>
              <a:ext uri="{FF2B5EF4-FFF2-40B4-BE49-F238E27FC236}">
                <a16:creationId xmlns:a16="http://schemas.microsoft.com/office/drawing/2014/main" id="{B12F4613-2BD8-E54D-A2E0-8707A28A10A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4682" y="3592038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1" name="Rectangle: Rounded Corners 16">
            <a:extLst>
              <a:ext uri="{FF2B5EF4-FFF2-40B4-BE49-F238E27FC236}">
                <a16:creationId xmlns:a16="http://schemas.microsoft.com/office/drawing/2014/main" id="{1A5F3004-02A9-1E43-A3E5-8ABCD5ED1A1C}"/>
              </a:ext>
            </a:extLst>
          </p:cNvPr>
          <p:cNvSpPr/>
          <p:nvPr userDrawn="1"/>
        </p:nvSpPr>
        <p:spPr>
          <a:xfrm>
            <a:off x="392622" y="4784289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62" name="Picture Placeholder 5">
            <a:extLst>
              <a:ext uri="{FF2B5EF4-FFF2-40B4-BE49-F238E27FC236}">
                <a16:creationId xmlns:a16="http://schemas.microsoft.com/office/drawing/2014/main" id="{1A844DD7-EE1E-F04F-91C7-38039BFF204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4682" y="485663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8" name="Rectangle: Rounded Corners 16">
            <a:extLst>
              <a:ext uri="{FF2B5EF4-FFF2-40B4-BE49-F238E27FC236}">
                <a16:creationId xmlns:a16="http://schemas.microsoft.com/office/drawing/2014/main" id="{491E125D-06D1-A343-A3C9-CBC63A66CDC0}"/>
              </a:ext>
            </a:extLst>
          </p:cNvPr>
          <p:cNvSpPr/>
          <p:nvPr userDrawn="1"/>
        </p:nvSpPr>
        <p:spPr>
          <a:xfrm>
            <a:off x="5605550" y="2294008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99" name="Picture Placeholder 5">
            <a:extLst>
              <a:ext uri="{FF2B5EF4-FFF2-40B4-BE49-F238E27FC236}">
                <a16:creationId xmlns:a16="http://schemas.microsoft.com/office/drawing/2014/main" id="{26670858-0422-9546-B0BD-9B2D594140B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5683052" y="236635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0" name="Rectangle: Rounded Corners 16">
            <a:extLst>
              <a:ext uri="{FF2B5EF4-FFF2-40B4-BE49-F238E27FC236}">
                <a16:creationId xmlns:a16="http://schemas.microsoft.com/office/drawing/2014/main" id="{9DDF7684-5C6D-B344-A059-87C2BDD8657A}"/>
              </a:ext>
            </a:extLst>
          </p:cNvPr>
          <p:cNvSpPr/>
          <p:nvPr userDrawn="1"/>
        </p:nvSpPr>
        <p:spPr>
          <a:xfrm>
            <a:off x="5610992" y="3519693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101" name="Picture Placeholder 5">
            <a:extLst>
              <a:ext uri="{FF2B5EF4-FFF2-40B4-BE49-F238E27FC236}">
                <a16:creationId xmlns:a16="http://schemas.microsoft.com/office/drawing/2014/main" id="{72578CBB-F47F-C740-982B-BA1719663CC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683052" y="3592038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2" name="Rectangle: Rounded Corners 16">
            <a:extLst>
              <a:ext uri="{FF2B5EF4-FFF2-40B4-BE49-F238E27FC236}">
                <a16:creationId xmlns:a16="http://schemas.microsoft.com/office/drawing/2014/main" id="{FE14D617-9285-9D4D-84E4-7BBD145B397E}"/>
              </a:ext>
            </a:extLst>
          </p:cNvPr>
          <p:cNvSpPr/>
          <p:nvPr userDrawn="1"/>
        </p:nvSpPr>
        <p:spPr>
          <a:xfrm>
            <a:off x="5610992" y="4784289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103" name="Picture Placeholder 5">
            <a:extLst>
              <a:ext uri="{FF2B5EF4-FFF2-40B4-BE49-F238E27FC236}">
                <a16:creationId xmlns:a16="http://schemas.microsoft.com/office/drawing/2014/main" id="{32A1D8CC-0021-A243-9775-CF930D41B94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5683052" y="485663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7" name="Text Placeholder 10">
            <a:extLst>
              <a:ext uri="{FF2B5EF4-FFF2-40B4-BE49-F238E27FC236}">
                <a16:creationId xmlns:a16="http://schemas.microsoft.com/office/drawing/2014/main" id="{8867B6C6-0A29-A04E-BAE5-B9060225E12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22571" y="2512451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9" name="Text Placeholder 2">
            <a:extLst>
              <a:ext uri="{FF2B5EF4-FFF2-40B4-BE49-F238E27FC236}">
                <a16:creationId xmlns:a16="http://schemas.microsoft.com/office/drawing/2014/main" id="{9DF49D7C-2E08-9348-9C2B-0496EF9612DF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1222570" y="2265592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0" name="Text Placeholder 10">
            <a:extLst>
              <a:ext uri="{FF2B5EF4-FFF2-40B4-BE49-F238E27FC236}">
                <a16:creationId xmlns:a16="http://schemas.microsoft.com/office/drawing/2014/main" id="{2733402A-D14F-6D48-A59D-329C3824DD2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222571" y="3745506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1" name="Text Placeholder 2">
            <a:extLst>
              <a:ext uri="{FF2B5EF4-FFF2-40B4-BE49-F238E27FC236}">
                <a16:creationId xmlns:a16="http://schemas.microsoft.com/office/drawing/2014/main" id="{3886AD51-641D-6B44-B558-2B15E88D1BC5}"/>
              </a:ext>
            </a:extLst>
          </p:cNvPr>
          <p:cNvSpPr>
            <a:spLocks noGrp="1"/>
          </p:cNvSpPr>
          <p:nvPr>
            <p:ph type="body" idx="28"/>
          </p:nvPr>
        </p:nvSpPr>
        <p:spPr>
          <a:xfrm>
            <a:off x="1222570" y="3498647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2" name="Text Placeholder 10">
            <a:extLst>
              <a:ext uri="{FF2B5EF4-FFF2-40B4-BE49-F238E27FC236}">
                <a16:creationId xmlns:a16="http://schemas.microsoft.com/office/drawing/2014/main" id="{C00297CA-1F0B-4C44-852F-CF6FEA9F948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222571" y="5006270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3" name="Text Placeholder 2">
            <a:extLst>
              <a:ext uri="{FF2B5EF4-FFF2-40B4-BE49-F238E27FC236}">
                <a16:creationId xmlns:a16="http://schemas.microsoft.com/office/drawing/2014/main" id="{3F704107-F38D-E044-8226-ACDDEDEDC605}"/>
              </a:ext>
            </a:extLst>
          </p:cNvPr>
          <p:cNvSpPr>
            <a:spLocks noGrp="1"/>
          </p:cNvSpPr>
          <p:nvPr>
            <p:ph type="body" idx="30"/>
          </p:nvPr>
        </p:nvSpPr>
        <p:spPr>
          <a:xfrm>
            <a:off x="1222570" y="4759411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id="{7A332327-16D9-9B48-8EAC-A4F377D5904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500441" y="2512451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5" name="Text Placeholder 2">
            <a:extLst>
              <a:ext uri="{FF2B5EF4-FFF2-40B4-BE49-F238E27FC236}">
                <a16:creationId xmlns:a16="http://schemas.microsoft.com/office/drawing/2014/main" id="{8EB0263B-D418-C14A-A00B-092B5EB5C515}"/>
              </a:ext>
            </a:extLst>
          </p:cNvPr>
          <p:cNvSpPr>
            <a:spLocks noGrp="1"/>
          </p:cNvSpPr>
          <p:nvPr>
            <p:ph type="body" idx="34"/>
          </p:nvPr>
        </p:nvSpPr>
        <p:spPr>
          <a:xfrm>
            <a:off x="6500441" y="2265592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id="{53CC49A6-2AB5-664B-9A6C-56D70E1382D7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500441" y="3745506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7" name="Text Placeholder 2">
            <a:extLst>
              <a:ext uri="{FF2B5EF4-FFF2-40B4-BE49-F238E27FC236}">
                <a16:creationId xmlns:a16="http://schemas.microsoft.com/office/drawing/2014/main" id="{718CCABC-AF06-5241-8D13-EB2F4637D435}"/>
              </a:ext>
            </a:extLst>
          </p:cNvPr>
          <p:cNvSpPr>
            <a:spLocks noGrp="1"/>
          </p:cNvSpPr>
          <p:nvPr>
            <p:ph type="body" idx="36"/>
          </p:nvPr>
        </p:nvSpPr>
        <p:spPr>
          <a:xfrm>
            <a:off x="6500441" y="3498647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id="{5119242C-1FE8-C140-9349-8172F954E3CB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6500441" y="5006270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9" name="Text Placeholder 2">
            <a:extLst>
              <a:ext uri="{FF2B5EF4-FFF2-40B4-BE49-F238E27FC236}">
                <a16:creationId xmlns:a16="http://schemas.microsoft.com/office/drawing/2014/main" id="{23F2AE0B-3E70-BB47-8FBC-FE66A5A297BD}"/>
              </a:ext>
            </a:extLst>
          </p:cNvPr>
          <p:cNvSpPr>
            <a:spLocks noGrp="1"/>
          </p:cNvSpPr>
          <p:nvPr>
            <p:ph type="body" idx="38"/>
          </p:nvPr>
        </p:nvSpPr>
        <p:spPr>
          <a:xfrm>
            <a:off x="6500441" y="4759411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8A232C0-1AC5-164D-B8B6-CC8F07CF2E21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83075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F9F391E-143D-F948-ADAE-29AEA3C1EBFB}" type="datetimeFigureOut">
              <a:rPr lang="en-US" smtClean="0"/>
              <a:t>5/2/2023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CF93E56-30EE-384E-9A8A-090C645582DB}"/>
              </a:ext>
            </a:extLst>
          </p:cNvPr>
          <p:cNvCxnSpPr>
            <a:cxnSpLocks/>
          </p:cNvCxnSpPr>
          <p:nvPr userDrawn="1"/>
        </p:nvCxnSpPr>
        <p:spPr>
          <a:xfrm>
            <a:off x="392623" y="1405468"/>
            <a:ext cx="11369068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6">
            <a:extLst>
              <a:ext uri="{FF2B5EF4-FFF2-40B4-BE49-F238E27FC236}">
                <a16:creationId xmlns:a16="http://schemas.microsoft.com/office/drawing/2014/main" id="{B3776AA3-9860-D247-8A43-85FD58FFFD43}"/>
              </a:ext>
            </a:extLst>
          </p:cNvPr>
          <p:cNvSpPr/>
          <p:nvPr/>
        </p:nvSpPr>
        <p:spPr>
          <a:xfrm>
            <a:off x="392623" y="2356447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A07194D-FDC6-4941-AE99-5ED1F7F4C5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4683" y="2428792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7" name="Rectangle: Rounded Corners 16">
            <a:extLst>
              <a:ext uri="{FF2B5EF4-FFF2-40B4-BE49-F238E27FC236}">
                <a16:creationId xmlns:a16="http://schemas.microsoft.com/office/drawing/2014/main" id="{F5244B71-4557-B64C-8C28-456C7623AE5B}"/>
              </a:ext>
            </a:extLst>
          </p:cNvPr>
          <p:cNvSpPr/>
          <p:nvPr userDrawn="1"/>
        </p:nvSpPr>
        <p:spPr>
          <a:xfrm>
            <a:off x="392623" y="3582132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58" name="Picture Placeholder 5">
            <a:extLst>
              <a:ext uri="{FF2B5EF4-FFF2-40B4-BE49-F238E27FC236}">
                <a16:creationId xmlns:a16="http://schemas.microsoft.com/office/drawing/2014/main" id="{B12F4613-2BD8-E54D-A2E0-8707A28A10A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4683" y="3654477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1" name="Rectangle: Rounded Corners 16">
            <a:extLst>
              <a:ext uri="{FF2B5EF4-FFF2-40B4-BE49-F238E27FC236}">
                <a16:creationId xmlns:a16="http://schemas.microsoft.com/office/drawing/2014/main" id="{1A5F3004-02A9-1E43-A3E5-8ABCD5ED1A1C}"/>
              </a:ext>
            </a:extLst>
          </p:cNvPr>
          <p:cNvSpPr/>
          <p:nvPr userDrawn="1"/>
        </p:nvSpPr>
        <p:spPr>
          <a:xfrm>
            <a:off x="392623" y="4846728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62" name="Picture Placeholder 5">
            <a:extLst>
              <a:ext uri="{FF2B5EF4-FFF2-40B4-BE49-F238E27FC236}">
                <a16:creationId xmlns:a16="http://schemas.microsoft.com/office/drawing/2014/main" id="{1A844DD7-EE1E-F04F-91C7-38039BFF204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4683" y="491907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8" name="Rectangle: Rounded Corners 16">
            <a:extLst>
              <a:ext uri="{FF2B5EF4-FFF2-40B4-BE49-F238E27FC236}">
                <a16:creationId xmlns:a16="http://schemas.microsoft.com/office/drawing/2014/main" id="{491E125D-06D1-A343-A3C9-CBC63A66CDC0}"/>
              </a:ext>
            </a:extLst>
          </p:cNvPr>
          <p:cNvSpPr/>
          <p:nvPr userDrawn="1"/>
        </p:nvSpPr>
        <p:spPr>
          <a:xfrm>
            <a:off x="6472581" y="2356447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99" name="Picture Placeholder 5">
            <a:extLst>
              <a:ext uri="{FF2B5EF4-FFF2-40B4-BE49-F238E27FC236}">
                <a16:creationId xmlns:a16="http://schemas.microsoft.com/office/drawing/2014/main" id="{26670858-0422-9546-B0BD-9B2D594140B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544641" y="2428792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0" name="Rectangle: Rounded Corners 16">
            <a:extLst>
              <a:ext uri="{FF2B5EF4-FFF2-40B4-BE49-F238E27FC236}">
                <a16:creationId xmlns:a16="http://schemas.microsoft.com/office/drawing/2014/main" id="{9DDF7684-5C6D-B344-A059-87C2BDD8657A}"/>
              </a:ext>
            </a:extLst>
          </p:cNvPr>
          <p:cNvSpPr/>
          <p:nvPr userDrawn="1"/>
        </p:nvSpPr>
        <p:spPr>
          <a:xfrm>
            <a:off x="6472581" y="3582132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101" name="Picture Placeholder 5">
            <a:extLst>
              <a:ext uri="{FF2B5EF4-FFF2-40B4-BE49-F238E27FC236}">
                <a16:creationId xmlns:a16="http://schemas.microsoft.com/office/drawing/2014/main" id="{72578CBB-F47F-C740-982B-BA1719663CC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544641" y="3654477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2" name="Rectangle: Rounded Corners 16">
            <a:extLst>
              <a:ext uri="{FF2B5EF4-FFF2-40B4-BE49-F238E27FC236}">
                <a16:creationId xmlns:a16="http://schemas.microsoft.com/office/drawing/2014/main" id="{FE14D617-9285-9D4D-84E4-7BBD145B397E}"/>
              </a:ext>
            </a:extLst>
          </p:cNvPr>
          <p:cNvSpPr/>
          <p:nvPr userDrawn="1"/>
        </p:nvSpPr>
        <p:spPr>
          <a:xfrm>
            <a:off x="6472581" y="4846728"/>
            <a:ext cx="506948" cy="506948"/>
          </a:xfrm>
          <a:prstGeom prst="round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103" name="Picture Placeholder 5">
            <a:extLst>
              <a:ext uri="{FF2B5EF4-FFF2-40B4-BE49-F238E27FC236}">
                <a16:creationId xmlns:a16="http://schemas.microsoft.com/office/drawing/2014/main" id="{32A1D8CC-0021-A243-9775-CF930D41B94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544641" y="491907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7" name="Text Placeholder 10">
            <a:extLst>
              <a:ext uri="{FF2B5EF4-FFF2-40B4-BE49-F238E27FC236}">
                <a16:creationId xmlns:a16="http://schemas.microsoft.com/office/drawing/2014/main" id="{8867B6C6-0A29-A04E-BAE5-B9060225E12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13862" y="2574890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9" name="Text Placeholder 2">
            <a:extLst>
              <a:ext uri="{FF2B5EF4-FFF2-40B4-BE49-F238E27FC236}">
                <a16:creationId xmlns:a16="http://schemas.microsoft.com/office/drawing/2014/main" id="{9DF49D7C-2E08-9348-9C2B-0496EF9612DF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1213862" y="2328032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0" name="Text Placeholder 10">
            <a:extLst>
              <a:ext uri="{FF2B5EF4-FFF2-40B4-BE49-F238E27FC236}">
                <a16:creationId xmlns:a16="http://schemas.microsoft.com/office/drawing/2014/main" id="{2733402A-D14F-6D48-A59D-329C3824DD2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213862" y="3807945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1" name="Text Placeholder 2">
            <a:extLst>
              <a:ext uri="{FF2B5EF4-FFF2-40B4-BE49-F238E27FC236}">
                <a16:creationId xmlns:a16="http://schemas.microsoft.com/office/drawing/2014/main" id="{3886AD51-641D-6B44-B558-2B15E88D1BC5}"/>
              </a:ext>
            </a:extLst>
          </p:cNvPr>
          <p:cNvSpPr>
            <a:spLocks noGrp="1"/>
          </p:cNvSpPr>
          <p:nvPr>
            <p:ph type="body" idx="28"/>
          </p:nvPr>
        </p:nvSpPr>
        <p:spPr>
          <a:xfrm>
            <a:off x="1213862" y="3561087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2" name="Text Placeholder 10">
            <a:extLst>
              <a:ext uri="{FF2B5EF4-FFF2-40B4-BE49-F238E27FC236}">
                <a16:creationId xmlns:a16="http://schemas.microsoft.com/office/drawing/2014/main" id="{C00297CA-1F0B-4C44-852F-CF6FEA9F948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213862" y="5068709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3" name="Text Placeholder 2">
            <a:extLst>
              <a:ext uri="{FF2B5EF4-FFF2-40B4-BE49-F238E27FC236}">
                <a16:creationId xmlns:a16="http://schemas.microsoft.com/office/drawing/2014/main" id="{3F704107-F38D-E044-8226-ACDDEDEDC605}"/>
              </a:ext>
            </a:extLst>
          </p:cNvPr>
          <p:cNvSpPr>
            <a:spLocks noGrp="1"/>
          </p:cNvSpPr>
          <p:nvPr>
            <p:ph type="body" idx="30"/>
          </p:nvPr>
        </p:nvSpPr>
        <p:spPr>
          <a:xfrm>
            <a:off x="1213862" y="4821851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id="{7A332327-16D9-9B48-8EAC-A4F377D5904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358765" y="2574890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5" name="Text Placeholder 2">
            <a:extLst>
              <a:ext uri="{FF2B5EF4-FFF2-40B4-BE49-F238E27FC236}">
                <a16:creationId xmlns:a16="http://schemas.microsoft.com/office/drawing/2014/main" id="{8EB0263B-D418-C14A-A00B-092B5EB5C515}"/>
              </a:ext>
            </a:extLst>
          </p:cNvPr>
          <p:cNvSpPr>
            <a:spLocks noGrp="1"/>
          </p:cNvSpPr>
          <p:nvPr>
            <p:ph type="body" idx="34"/>
          </p:nvPr>
        </p:nvSpPr>
        <p:spPr>
          <a:xfrm>
            <a:off x="7358764" y="2328032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id="{53CC49A6-2AB5-664B-9A6C-56D70E1382D7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358765" y="3807945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7" name="Text Placeholder 2">
            <a:extLst>
              <a:ext uri="{FF2B5EF4-FFF2-40B4-BE49-F238E27FC236}">
                <a16:creationId xmlns:a16="http://schemas.microsoft.com/office/drawing/2014/main" id="{718CCABC-AF06-5241-8D13-EB2F4637D435}"/>
              </a:ext>
            </a:extLst>
          </p:cNvPr>
          <p:cNvSpPr>
            <a:spLocks noGrp="1"/>
          </p:cNvSpPr>
          <p:nvPr>
            <p:ph type="body" idx="36"/>
          </p:nvPr>
        </p:nvSpPr>
        <p:spPr>
          <a:xfrm>
            <a:off x="7358764" y="3561087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id="{5119242C-1FE8-C140-9349-8172F954E3CB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358765" y="5068709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9" name="Text Placeholder 2">
            <a:extLst>
              <a:ext uri="{FF2B5EF4-FFF2-40B4-BE49-F238E27FC236}">
                <a16:creationId xmlns:a16="http://schemas.microsoft.com/office/drawing/2014/main" id="{23F2AE0B-3E70-BB47-8FBC-FE66A5A297BD}"/>
              </a:ext>
            </a:extLst>
          </p:cNvPr>
          <p:cNvSpPr>
            <a:spLocks noGrp="1"/>
          </p:cNvSpPr>
          <p:nvPr>
            <p:ph type="body" idx="38"/>
          </p:nvPr>
        </p:nvSpPr>
        <p:spPr>
          <a:xfrm>
            <a:off x="7358764" y="4821851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4402679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icture Placeholder 5">
            <a:extLst>
              <a:ext uri="{FF2B5EF4-FFF2-40B4-BE49-F238E27FC236}">
                <a16:creationId xmlns:a16="http://schemas.microsoft.com/office/drawing/2014/main" id="{D2B2CC15-A5D6-7646-B184-255F86FB708E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0" y="0"/>
            <a:ext cx="12191999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F9F391E-143D-F948-ADAE-29AEA3C1EBFB}" type="datetimeFigureOut">
              <a:rPr lang="en-US" smtClean="0"/>
              <a:pPr/>
              <a:t>5/2/2023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1FEFF75-79D2-EE46-877B-299D1510E6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48661" y="339645"/>
            <a:ext cx="10113030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A07194D-FDC6-4941-AE99-5ED1F7F4C5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730896" y="236635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8" name="Picture Placeholder 5">
            <a:extLst>
              <a:ext uri="{FF2B5EF4-FFF2-40B4-BE49-F238E27FC236}">
                <a16:creationId xmlns:a16="http://schemas.microsoft.com/office/drawing/2014/main" id="{B12F4613-2BD8-E54D-A2E0-8707A28A10A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30896" y="3592038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2" name="Picture Placeholder 5">
            <a:extLst>
              <a:ext uri="{FF2B5EF4-FFF2-40B4-BE49-F238E27FC236}">
                <a16:creationId xmlns:a16="http://schemas.microsoft.com/office/drawing/2014/main" id="{1A844DD7-EE1E-F04F-91C7-38039BFF204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730896" y="485663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9" name="Picture Placeholder 5">
            <a:extLst>
              <a:ext uri="{FF2B5EF4-FFF2-40B4-BE49-F238E27FC236}">
                <a16:creationId xmlns:a16="http://schemas.microsoft.com/office/drawing/2014/main" id="{26670858-0422-9546-B0BD-9B2D594140B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949266" y="2366353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1" name="Picture Placeholder 5">
            <a:extLst>
              <a:ext uri="{FF2B5EF4-FFF2-40B4-BE49-F238E27FC236}">
                <a16:creationId xmlns:a16="http://schemas.microsoft.com/office/drawing/2014/main" id="{72578CBB-F47F-C740-982B-BA1719663CC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949266" y="3592038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3" name="Picture Placeholder 5">
            <a:extLst>
              <a:ext uri="{FF2B5EF4-FFF2-40B4-BE49-F238E27FC236}">
                <a16:creationId xmlns:a16="http://schemas.microsoft.com/office/drawing/2014/main" id="{32A1D8CC-0021-A243-9775-CF930D41B94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949266" y="485663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7" name="Text Placeholder 10">
            <a:extLst>
              <a:ext uri="{FF2B5EF4-FFF2-40B4-BE49-F238E27FC236}">
                <a16:creationId xmlns:a16="http://schemas.microsoft.com/office/drawing/2014/main" id="{8867B6C6-0A29-A04E-BAE5-B9060225E12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2488785" y="2512451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9" name="Text Placeholder 2">
            <a:extLst>
              <a:ext uri="{FF2B5EF4-FFF2-40B4-BE49-F238E27FC236}">
                <a16:creationId xmlns:a16="http://schemas.microsoft.com/office/drawing/2014/main" id="{9DF49D7C-2E08-9348-9C2B-0496EF9612DF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2488784" y="2265592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0" name="Text Placeholder 10">
            <a:extLst>
              <a:ext uri="{FF2B5EF4-FFF2-40B4-BE49-F238E27FC236}">
                <a16:creationId xmlns:a16="http://schemas.microsoft.com/office/drawing/2014/main" id="{2733402A-D14F-6D48-A59D-329C3824DD2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488785" y="3745506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1" name="Text Placeholder 2">
            <a:extLst>
              <a:ext uri="{FF2B5EF4-FFF2-40B4-BE49-F238E27FC236}">
                <a16:creationId xmlns:a16="http://schemas.microsoft.com/office/drawing/2014/main" id="{3886AD51-641D-6B44-B558-2B15E88D1BC5}"/>
              </a:ext>
            </a:extLst>
          </p:cNvPr>
          <p:cNvSpPr>
            <a:spLocks noGrp="1"/>
          </p:cNvSpPr>
          <p:nvPr>
            <p:ph type="body" idx="28"/>
          </p:nvPr>
        </p:nvSpPr>
        <p:spPr>
          <a:xfrm>
            <a:off x="2488784" y="3498647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2" name="Text Placeholder 10">
            <a:extLst>
              <a:ext uri="{FF2B5EF4-FFF2-40B4-BE49-F238E27FC236}">
                <a16:creationId xmlns:a16="http://schemas.microsoft.com/office/drawing/2014/main" id="{C00297CA-1F0B-4C44-852F-CF6FEA9F948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2488785" y="5006270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3" name="Text Placeholder 2">
            <a:extLst>
              <a:ext uri="{FF2B5EF4-FFF2-40B4-BE49-F238E27FC236}">
                <a16:creationId xmlns:a16="http://schemas.microsoft.com/office/drawing/2014/main" id="{3F704107-F38D-E044-8226-ACDDEDEDC605}"/>
              </a:ext>
            </a:extLst>
          </p:cNvPr>
          <p:cNvSpPr>
            <a:spLocks noGrp="1"/>
          </p:cNvSpPr>
          <p:nvPr>
            <p:ph type="body" idx="30"/>
          </p:nvPr>
        </p:nvSpPr>
        <p:spPr>
          <a:xfrm>
            <a:off x="2488784" y="4759411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id="{7A332327-16D9-9B48-8EAC-A4F377D5904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766655" y="2512451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5" name="Text Placeholder 2">
            <a:extLst>
              <a:ext uri="{FF2B5EF4-FFF2-40B4-BE49-F238E27FC236}">
                <a16:creationId xmlns:a16="http://schemas.microsoft.com/office/drawing/2014/main" id="{8EB0263B-D418-C14A-A00B-092B5EB5C515}"/>
              </a:ext>
            </a:extLst>
          </p:cNvPr>
          <p:cNvSpPr>
            <a:spLocks noGrp="1"/>
          </p:cNvSpPr>
          <p:nvPr>
            <p:ph type="body" idx="34"/>
          </p:nvPr>
        </p:nvSpPr>
        <p:spPr>
          <a:xfrm>
            <a:off x="7766655" y="2265592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id="{53CC49A6-2AB5-664B-9A6C-56D70E1382D7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766655" y="3745506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7" name="Text Placeholder 2">
            <a:extLst>
              <a:ext uri="{FF2B5EF4-FFF2-40B4-BE49-F238E27FC236}">
                <a16:creationId xmlns:a16="http://schemas.microsoft.com/office/drawing/2014/main" id="{718CCABC-AF06-5241-8D13-EB2F4637D435}"/>
              </a:ext>
            </a:extLst>
          </p:cNvPr>
          <p:cNvSpPr>
            <a:spLocks noGrp="1"/>
          </p:cNvSpPr>
          <p:nvPr>
            <p:ph type="body" idx="36"/>
          </p:nvPr>
        </p:nvSpPr>
        <p:spPr>
          <a:xfrm>
            <a:off x="7766655" y="3498647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id="{5119242C-1FE8-C140-9349-8172F954E3CB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766655" y="5006270"/>
            <a:ext cx="3995035" cy="426685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9" name="Text Placeholder 2">
            <a:extLst>
              <a:ext uri="{FF2B5EF4-FFF2-40B4-BE49-F238E27FC236}">
                <a16:creationId xmlns:a16="http://schemas.microsoft.com/office/drawing/2014/main" id="{23F2AE0B-3E70-BB47-8FBC-FE66A5A297BD}"/>
              </a:ext>
            </a:extLst>
          </p:cNvPr>
          <p:cNvSpPr>
            <a:spLocks noGrp="1"/>
          </p:cNvSpPr>
          <p:nvPr>
            <p:ph type="body" idx="38"/>
          </p:nvPr>
        </p:nvSpPr>
        <p:spPr>
          <a:xfrm>
            <a:off x="7766655" y="4759411"/>
            <a:ext cx="3995036" cy="365095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2D604C81-B013-4641-9B16-5E9ECBD30CBA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116817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icture Placeholder 5">
            <a:extLst>
              <a:ext uri="{FF2B5EF4-FFF2-40B4-BE49-F238E27FC236}">
                <a16:creationId xmlns:a16="http://schemas.microsoft.com/office/drawing/2014/main" id="{C76CA39F-4826-EC4A-B911-A0B38E489269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0" y="0"/>
            <a:ext cx="12191999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 anchor="ctr">
            <a:no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F9F391E-143D-F948-ADAE-29AEA3C1EBFB}" type="datetimeFigureOut">
              <a:rPr lang="en-US" smtClean="0"/>
              <a:pPr/>
              <a:t>5/2/2023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1FEFF75-79D2-EE46-877B-299D1510E68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974810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CF93E56-30EE-384E-9A8A-090C645582DB}"/>
              </a:ext>
            </a:extLst>
          </p:cNvPr>
          <p:cNvCxnSpPr>
            <a:cxnSpLocks/>
          </p:cNvCxnSpPr>
          <p:nvPr userDrawn="1"/>
        </p:nvCxnSpPr>
        <p:spPr>
          <a:xfrm>
            <a:off x="392623" y="2038081"/>
            <a:ext cx="11369068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A07194D-FDC6-4941-AE99-5ED1F7F4C5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4683" y="221546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8" name="Picture Placeholder 5">
            <a:extLst>
              <a:ext uri="{FF2B5EF4-FFF2-40B4-BE49-F238E27FC236}">
                <a16:creationId xmlns:a16="http://schemas.microsoft.com/office/drawing/2014/main" id="{B12F4613-2BD8-E54D-A2E0-8707A28A10A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4683" y="3441149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2" name="Picture Placeholder 5">
            <a:extLst>
              <a:ext uri="{FF2B5EF4-FFF2-40B4-BE49-F238E27FC236}">
                <a16:creationId xmlns:a16="http://schemas.microsoft.com/office/drawing/2014/main" id="{1A844DD7-EE1E-F04F-91C7-38039BFF204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4683" y="4705745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9" name="Picture Placeholder 5">
            <a:extLst>
              <a:ext uri="{FF2B5EF4-FFF2-40B4-BE49-F238E27FC236}">
                <a16:creationId xmlns:a16="http://schemas.microsoft.com/office/drawing/2014/main" id="{26670858-0422-9546-B0BD-9B2D594140B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544641" y="2215464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1" name="Picture Placeholder 5">
            <a:extLst>
              <a:ext uri="{FF2B5EF4-FFF2-40B4-BE49-F238E27FC236}">
                <a16:creationId xmlns:a16="http://schemas.microsoft.com/office/drawing/2014/main" id="{72578CBB-F47F-C740-982B-BA1719663CC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544641" y="3441149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3" name="Picture Placeholder 5">
            <a:extLst>
              <a:ext uri="{FF2B5EF4-FFF2-40B4-BE49-F238E27FC236}">
                <a16:creationId xmlns:a16="http://schemas.microsoft.com/office/drawing/2014/main" id="{32A1D8CC-0021-A243-9775-CF930D41B94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544641" y="4705745"/>
            <a:ext cx="369944" cy="3687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7" name="Text Placeholder 10">
            <a:extLst>
              <a:ext uri="{FF2B5EF4-FFF2-40B4-BE49-F238E27FC236}">
                <a16:creationId xmlns:a16="http://schemas.microsoft.com/office/drawing/2014/main" id="{8867B6C6-0A29-A04E-BAE5-B9060225E12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213862" y="2361562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9" name="Text Placeholder 2">
            <a:extLst>
              <a:ext uri="{FF2B5EF4-FFF2-40B4-BE49-F238E27FC236}">
                <a16:creationId xmlns:a16="http://schemas.microsoft.com/office/drawing/2014/main" id="{9DF49D7C-2E08-9348-9C2B-0496EF9612DF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1213862" y="2114704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0" name="Text Placeholder 10">
            <a:extLst>
              <a:ext uri="{FF2B5EF4-FFF2-40B4-BE49-F238E27FC236}">
                <a16:creationId xmlns:a16="http://schemas.microsoft.com/office/drawing/2014/main" id="{2733402A-D14F-6D48-A59D-329C3824DD2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213862" y="3594617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1" name="Text Placeholder 2">
            <a:extLst>
              <a:ext uri="{FF2B5EF4-FFF2-40B4-BE49-F238E27FC236}">
                <a16:creationId xmlns:a16="http://schemas.microsoft.com/office/drawing/2014/main" id="{3886AD51-641D-6B44-B558-2B15E88D1BC5}"/>
              </a:ext>
            </a:extLst>
          </p:cNvPr>
          <p:cNvSpPr>
            <a:spLocks noGrp="1"/>
          </p:cNvSpPr>
          <p:nvPr>
            <p:ph type="body" idx="28"/>
          </p:nvPr>
        </p:nvSpPr>
        <p:spPr>
          <a:xfrm>
            <a:off x="1213862" y="3347759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2" name="Text Placeholder 10">
            <a:extLst>
              <a:ext uri="{FF2B5EF4-FFF2-40B4-BE49-F238E27FC236}">
                <a16:creationId xmlns:a16="http://schemas.microsoft.com/office/drawing/2014/main" id="{C00297CA-1F0B-4C44-852F-CF6FEA9F948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213862" y="4855381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3" name="Text Placeholder 2">
            <a:extLst>
              <a:ext uri="{FF2B5EF4-FFF2-40B4-BE49-F238E27FC236}">
                <a16:creationId xmlns:a16="http://schemas.microsoft.com/office/drawing/2014/main" id="{3F704107-F38D-E044-8226-ACDDEDEDC605}"/>
              </a:ext>
            </a:extLst>
          </p:cNvPr>
          <p:cNvSpPr>
            <a:spLocks noGrp="1"/>
          </p:cNvSpPr>
          <p:nvPr>
            <p:ph type="body" idx="30"/>
          </p:nvPr>
        </p:nvSpPr>
        <p:spPr>
          <a:xfrm>
            <a:off x="1213862" y="4608523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id="{7A332327-16D9-9B48-8EAC-A4F377D5904D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358765" y="2361562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5" name="Text Placeholder 2">
            <a:extLst>
              <a:ext uri="{FF2B5EF4-FFF2-40B4-BE49-F238E27FC236}">
                <a16:creationId xmlns:a16="http://schemas.microsoft.com/office/drawing/2014/main" id="{8EB0263B-D418-C14A-A00B-092B5EB5C515}"/>
              </a:ext>
            </a:extLst>
          </p:cNvPr>
          <p:cNvSpPr>
            <a:spLocks noGrp="1"/>
          </p:cNvSpPr>
          <p:nvPr>
            <p:ph type="body" idx="34"/>
          </p:nvPr>
        </p:nvSpPr>
        <p:spPr>
          <a:xfrm>
            <a:off x="7358764" y="2114704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6" name="Text Placeholder 10">
            <a:extLst>
              <a:ext uri="{FF2B5EF4-FFF2-40B4-BE49-F238E27FC236}">
                <a16:creationId xmlns:a16="http://schemas.microsoft.com/office/drawing/2014/main" id="{53CC49A6-2AB5-664B-9A6C-56D70E1382D7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358765" y="3594617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7" name="Text Placeholder 2">
            <a:extLst>
              <a:ext uri="{FF2B5EF4-FFF2-40B4-BE49-F238E27FC236}">
                <a16:creationId xmlns:a16="http://schemas.microsoft.com/office/drawing/2014/main" id="{718CCABC-AF06-5241-8D13-EB2F4637D435}"/>
              </a:ext>
            </a:extLst>
          </p:cNvPr>
          <p:cNvSpPr>
            <a:spLocks noGrp="1"/>
          </p:cNvSpPr>
          <p:nvPr>
            <p:ph type="body" idx="36"/>
          </p:nvPr>
        </p:nvSpPr>
        <p:spPr>
          <a:xfrm>
            <a:off x="7358764" y="3347759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8" name="Text Placeholder 10">
            <a:extLst>
              <a:ext uri="{FF2B5EF4-FFF2-40B4-BE49-F238E27FC236}">
                <a16:creationId xmlns:a16="http://schemas.microsoft.com/office/drawing/2014/main" id="{5119242C-1FE8-C140-9349-8172F954E3CB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358765" y="4855381"/>
            <a:ext cx="4411704" cy="365077"/>
          </a:xfrm>
        </p:spPr>
        <p:txBody>
          <a:bodyPr lIns="0" r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2pPr>
            <a:lvl3pPr marL="9144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3pPr>
            <a:lvl4pPr marL="13716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4pPr>
            <a:lvl5pPr marL="1828800" indent="0">
              <a:lnSpc>
                <a:spcPct val="100000"/>
              </a:lnSpc>
              <a:buNone/>
              <a:defRPr sz="900">
                <a:solidFill>
                  <a:schemeClr val="tx1"/>
                </a:solidFill>
                <a:latin typeface="Speak Pro" panose="020B0504020101020102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9" name="Text Placeholder 2">
            <a:extLst>
              <a:ext uri="{FF2B5EF4-FFF2-40B4-BE49-F238E27FC236}">
                <a16:creationId xmlns:a16="http://schemas.microsoft.com/office/drawing/2014/main" id="{23F2AE0B-3E70-BB47-8FBC-FE66A5A297BD}"/>
              </a:ext>
            </a:extLst>
          </p:cNvPr>
          <p:cNvSpPr>
            <a:spLocks noGrp="1"/>
          </p:cNvSpPr>
          <p:nvPr>
            <p:ph type="body" idx="38"/>
          </p:nvPr>
        </p:nvSpPr>
        <p:spPr>
          <a:xfrm>
            <a:off x="7358764" y="4608523"/>
            <a:ext cx="4411705" cy="312380"/>
          </a:xfrm>
        </p:spPr>
        <p:txBody>
          <a:bodyPr lIns="0" anchor="b">
            <a:noAutofit/>
          </a:bodyPr>
          <a:lstStyle>
            <a:lvl1pPr marL="0" indent="0">
              <a:buNone/>
              <a:defRPr sz="1800" b="1" cap="all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6AF7CBB0-F32C-B84C-AEEA-FA0944BBB865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95857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_5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1" cy="6858000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1662FCA-743F-AC4A-B6AC-269A9A26ECF8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5286196"/>
            <a:ext cx="4179375" cy="356462"/>
          </a:xfrm>
        </p:spPr>
        <p:txBody>
          <a:bodyPr lIns="0" rIns="0">
            <a:normAutofit/>
          </a:bodyPr>
          <a:lstStyle>
            <a:lvl1pPr marL="0" indent="0">
              <a:buNone/>
              <a:defRPr sz="1800" b="1" i="0" cap="all" spc="300" baseline="0">
                <a:solidFill>
                  <a:schemeClr val="bg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C2EA4E-1692-1548-A245-3DC65B856D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15790"/>
            <a:ext cx="4179376" cy="2387600"/>
          </a:xfrm>
        </p:spPr>
        <p:txBody>
          <a:bodyPr lIns="0" rIns="0" anchor="b">
            <a:normAutofit/>
          </a:bodyPr>
          <a:lstStyle>
            <a:lvl1pPr algn="l">
              <a:defRPr sz="48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B4FF4E3-951F-F040-800F-0DDAC2CCC507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54221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5/2/2023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0115219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624" y="1507066"/>
            <a:ext cx="10115221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A21F7CE-A4E6-574A-B490-8FC432772886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25126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5/2/2023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624" y="1507066"/>
            <a:ext cx="11369070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CF93E56-30EE-384E-9A8A-090C645582DB}"/>
              </a:ext>
            </a:extLst>
          </p:cNvPr>
          <p:cNvCxnSpPr>
            <a:cxnSpLocks/>
          </p:cNvCxnSpPr>
          <p:nvPr userDrawn="1"/>
        </p:nvCxnSpPr>
        <p:spPr>
          <a:xfrm>
            <a:off x="392623" y="1405468"/>
            <a:ext cx="11369068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50572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5">
            <a:extLst>
              <a:ext uri="{FF2B5EF4-FFF2-40B4-BE49-F238E27FC236}">
                <a16:creationId xmlns:a16="http://schemas.microsoft.com/office/drawing/2014/main" id="{91DF7114-976E-3345-A7C4-77F951EA42C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" y="-1"/>
            <a:ext cx="12192000" cy="6857999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5/2/2023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27321" y="339645"/>
            <a:ext cx="10134369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27322" y="1507066"/>
            <a:ext cx="10134371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78CECE2-CD4D-4A44-927A-53FFE158AF1C}"/>
              </a:ext>
            </a:extLst>
          </p:cNvPr>
          <p:cNvCxnSpPr>
            <a:cxnSpLocks/>
          </p:cNvCxnSpPr>
          <p:nvPr userDrawn="1"/>
        </p:nvCxnSpPr>
        <p:spPr>
          <a:xfrm>
            <a:off x="1134319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80676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5">
            <a:extLst>
              <a:ext uri="{FF2B5EF4-FFF2-40B4-BE49-F238E27FC236}">
                <a16:creationId xmlns:a16="http://schemas.microsoft.com/office/drawing/2014/main" id="{CCA2E80D-B045-2346-9C1F-70BFBD4AF7B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" y="-1"/>
            <a:ext cx="12192000" cy="6857999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2DFD1-09C0-6845-8219-0846F32ED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F391E-143D-F948-ADAE-29AEA3C1EBFB}" type="datetimeFigureOut">
              <a:rPr lang="en-US" smtClean="0"/>
              <a:t>5/2/2023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7D7355-C4D0-1F4D-A365-E4AF1D8FE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771307-5F5C-D847-B837-8C60542C4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EFF75-79D2-EE46-877B-299D1510E68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04801C-3319-AC43-9484-8377A4F8F25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92623" y="339645"/>
            <a:ext cx="11369068" cy="1002552"/>
          </a:xfrm>
        </p:spPr>
        <p:txBody>
          <a:bodyPr lIns="0" rIns="0" anchor="b">
            <a:noAutofit/>
          </a:bodyPr>
          <a:lstStyle>
            <a:lvl1pPr algn="l">
              <a:defRPr sz="4500" b="0" i="0" cap="all" baseline="0">
                <a:solidFill>
                  <a:schemeClr val="bg1"/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 dirty="0"/>
              <a:t>TITLE GOE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67D640-AB06-EE4B-868D-F46A30705F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2624" y="1507066"/>
            <a:ext cx="11369070" cy="4849283"/>
          </a:xfrm>
        </p:spPr>
        <p:txBody>
          <a:bodyPr lIns="0" rIns="0" anchor="t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2pPr>
            <a:lvl3pPr marL="9144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3pPr>
            <a:lvl4pPr marL="13716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4pPr>
            <a:lvl5pPr marL="182880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81E455-9E6F-1B48-A537-F86699963276}"/>
              </a:ext>
            </a:extLst>
          </p:cNvPr>
          <p:cNvCxnSpPr>
            <a:cxnSpLocks/>
          </p:cNvCxnSpPr>
          <p:nvPr userDrawn="1"/>
        </p:nvCxnSpPr>
        <p:spPr>
          <a:xfrm>
            <a:off x="392623" y="1342197"/>
            <a:ext cx="0" cy="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40B4699-8C04-D74B-BFAF-27221E81DEBB}"/>
              </a:ext>
            </a:extLst>
          </p:cNvPr>
          <p:cNvCxnSpPr>
            <a:cxnSpLocks/>
          </p:cNvCxnSpPr>
          <p:nvPr userDrawn="1"/>
        </p:nvCxnSpPr>
        <p:spPr>
          <a:xfrm>
            <a:off x="0" y="5992966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38705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D7B648-BE60-43F4-8E11-2AB267410D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215342"/>
            <a:ext cx="5822209" cy="4427316"/>
          </a:xfrm>
          <a:custGeom>
            <a:avLst/>
            <a:gdLst>
              <a:gd name="connsiteX0" fmla="*/ 0 w 5822209"/>
              <a:gd name="connsiteY0" fmla="*/ 0 h 4427316"/>
              <a:gd name="connsiteX1" fmla="*/ 5822209 w 5822209"/>
              <a:gd name="connsiteY1" fmla="*/ 0 h 4427316"/>
              <a:gd name="connsiteX2" fmla="*/ 5822209 w 5822209"/>
              <a:gd name="connsiteY2" fmla="*/ 4427316 h 4427316"/>
              <a:gd name="connsiteX3" fmla="*/ 0 w 5822209"/>
              <a:gd name="connsiteY3" fmla="*/ 4427316 h 442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2209" h="4427316">
                <a:moveTo>
                  <a:pt x="0" y="0"/>
                </a:moveTo>
                <a:lnTo>
                  <a:pt x="5822209" y="0"/>
                </a:lnTo>
                <a:lnTo>
                  <a:pt x="5822209" y="4427316"/>
                </a:lnTo>
                <a:lnTo>
                  <a:pt x="0" y="4427316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01B97752-63E3-7E41-86AA-8084AC3E48D7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487905" y="5286196"/>
            <a:ext cx="4179375" cy="356462"/>
          </a:xfrm>
        </p:spPr>
        <p:txBody>
          <a:bodyPr lIns="0" rIns="0">
            <a:normAutofit/>
          </a:bodyPr>
          <a:lstStyle>
            <a:lvl1pPr marL="0" indent="0" algn="r">
              <a:buNone/>
              <a:defRPr sz="1800" b="1" i="0" cap="all" spc="300" baseline="0">
                <a:solidFill>
                  <a:schemeClr val="tx1"/>
                </a:solidFill>
                <a:latin typeface="Speak Pro" panose="020B0504020101020102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45521CA-473D-274E-A252-50E49A3EFD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87905" y="2715790"/>
            <a:ext cx="4179376" cy="2387600"/>
          </a:xfrm>
        </p:spPr>
        <p:txBody>
          <a:bodyPr lIns="0" rIns="0" anchor="b">
            <a:normAutofit/>
          </a:bodyPr>
          <a:lstStyle>
            <a:lvl1pPr algn="r">
              <a:defRPr sz="4800" b="0" i="0" cap="all" baseline="0">
                <a:solidFill>
                  <a:schemeClr val="accent4">
                    <a:lumMod val="75000"/>
                  </a:schemeClr>
                </a:solidFill>
                <a:latin typeface="Sagona ExtraLight" panose="02020303050505020204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71328B3-338C-BB43-A9F5-AACCE2E54E86}"/>
              </a:ext>
            </a:extLst>
          </p:cNvPr>
          <p:cNvCxnSpPr>
            <a:cxnSpLocks/>
          </p:cNvCxnSpPr>
          <p:nvPr userDrawn="1"/>
        </p:nvCxnSpPr>
        <p:spPr>
          <a:xfrm>
            <a:off x="11057682" y="0"/>
            <a:ext cx="0" cy="685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66953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1902FA6-24E0-3C4A-8B7A-F529DB122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845A71-C369-2A42-A14F-2BD1985F75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870798-FB93-8742-9A92-FA7A241AFA9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356824-A55C-4F44-B9CB-109B027241D7}" type="datetimeFigureOut">
              <a:rPr lang="en-US" smtClean="0"/>
              <a:t>5/2/2023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42A715-D537-DD4B-8BE6-1E573155F1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A9E735-B191-784C-98F7-65384DACA4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C6627B-E4D5-2947-8E88-B84039729B9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45829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3" r:id="rId2"/>
    <p:sldLayoutId id="2147483670" r:id="rId3"/>
    <p:sldLayoutId id="2147483674" r:id="rId4"/>
    <p:sldLayoutId id="2147483676" r:id="rId5"/>
    <p:sldLayoutId id="2147483675" r:id="rId6"/>
    <p:sldLayoutId id="2147483677" r:id="rId7"/>
    <p:sldLayoutId id="2147483678" r:id="rId8"/>
    <p:sldLayoutId id="2147483679" r:id="rId9"/>
    <p:sldLayoutId id="2147483681" r:id="rId10"/>
    <p:sldLayoutId id="2147483682" r:id="rId11"/>
    <p:sldLayoutId id="2147483686" r:id="rId12"/>
    <p:sldLayoutId id="2147483683" r:id="rId13"/>
    <p:sldLayoutId id="2147483685" r:id="rId14"/>
    <p:sldLayoutId id="2147483684" r:id="rId15"/>
    <p:sldLayoutId id="2147483680" r:id="rId16"/>
    <p:sldLayoutId id="2147483691" r:id="rId17"/>
    <p:sldLayoutId id="2147483692" r:id="rId18"/>
    <p:sldLayoutId id="2147483693" r:id="rId19"/>
    <p:sldLayoutId id="2147483694" r:id="rId20"/>
    <p:sldLayoutId id="2147483688" r:id="rId21"/>
    <p:sldLayoutId id="2147483687" r:id="rId22"/>
    <p:sldLayoutId id="2147483689" r:id="rId23"/>
    <p:sldLayoutId id="2147483690" r:id="rId24"/>
    <p:sldLayoutId id="2147483695" r:id="rId25"/>
    <p:sldLayoutId id="2147483696" r:id="rId26"/>
    <p:sldLayoutId id="2147483697" r:id="rId27"/>
    <p:sldLayoutId id="2147483698" r:id="rId28"/>
    <p:sldLayoutId id="2147483703" r:id="rId29"/>
    <p:sldLayoutId id="2147483704" r:id="rId30"/>
    <p:sldLayoutId id="2147483705" r:id="rId31"/>
    <p:sldLayoutId id="2147483706" r:id="rId32"/>
    <p:sldLayoutId id="2147483700" r:id="rId33"/>
    <p:sldLayoutId id="2147483699" r:id="rId34"/>
    <p:sldLayoutId id="2147483701" r:id="rId35"/>
    <p:sldLayoutId id="2147483702" r:id="rId3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82.png"/><Relationship Id="rId7" Type="http://schemas.openxmlformats.org/officeDocument/2006/relationships/image" Target="../media/image86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pexels.com/photo/apple-apple-watch-2-black-chrome-437037/" TargetMode="External"/><Relationship Id="rId5" Type="http://schemas.openxmlformats.org/officeDocument/2006/relationships/image" Target="../media/image91.jpeg"/><Relationship Id="rId4" Type="http://schemas.openxmlformats.org/officeDocument/2006/relationships/image" Target="../media/image9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butismileanyway.wordpress.com/2015/03/27/thank-you/" TargetMode="External"/><Relationship Id="rId2" Type="http://schemas.openxmlformats.org/officeDocument/2006/relationships/image" Target="../media/image92.jp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Osteoporosis - Wikipedia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737409" cy="68580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4737409" y="1490008"/>
            <a:ext cx="741928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2"/>
                </a:solidFill>
                <a:latin typeface="Brush Script MT" panose="03060802040406070304" pitchFamily="66" charset="0"/>
              </a:rPr>
              <a:t>     </a:t>
            </a:r>
          </a:p>
          <a:p>
            <a:pPr algn="ctr"/>
            <a:r>
              <a:rPr lang="en-US" sz="6000" dirty="0">
                <a:solidFill>
                  <a:schemeClr val="bg2"/>
                </a:solidFill>
                <a:latin typeface="Brush Script MT" panose="03060802040406070304" pitchFamily="66" charset="0"/>
              </a:rPr>
              <a:t>Analysis of osteoporosis data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531100" y="5642658"/>
            <a:ext cx="43053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2"/>
                </a:solidFill>
                <a:latin typeface="Brush Script MT" panose="03060802040406070304" pitchFamily="66" charset="0"/>
              </a:rPr>
              <a:t>        -Developed By</a:t>
            </a:r>
          </a:p>
          <a:p>
            <a:r>
              <a:rPr lang="en-US" sz="2800" dirty="0">
                <a:solidFill>
                  <a:schemeClr val="bg2"/>
                </a:solidFill>
                <a:latin typeface="Brush Script MT" panose="03060802040406070304" pitchFamily="66" charset="0"/>
              </a:rPr>
              <a:t>Manisha Hyndavi Kandregula</a:t>
            </a:r>
          </a:p>
        </p:txBody>
      </p:sp>
    </p:spTree>
    <p:extLst>
      <p:ext uri="{BB962C8B-B14F-4D97-AF65-F5344CB8AC3E}">
        <p14:creationId xmlns:p14="http://schemas.microsoft.com/office/powerpoint/2010/main" val="4285847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EA10CEB-E4F9-FFC8-20EF-F1A451808B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805682" cy="321616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A06060A-5C37-C5EE-5539-60664D2E5A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84798"/>
            <a:ext cx="4805682" cy="337320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62C147E-A1A1-CB8A-B279-67529DF951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9067" y="29296"/>
            <a:ext cx="5832131" cy="189975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EAB8106-4F6C-5B62-BA9E-C50A9E41B4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5456" y="2032000"/>
            <a:ext cx="5344451" cy="226568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B1E1A42-B13C-59FB-E4C2-2BBE49EAC4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10958" y="4399280"/>
            <a:ext cx="5730240" cy="2458720"/>
          </a:xfrm>
          <a:prstGeom prst="rect">
            <a:avLst/>
          </a:prstGeom>
        </p:spPr>
      </p:pic>
      <p:sp>
        <p:nvSpPr>
          <p:cNvPr id="15" name="Minus Sign 14">
            <a:extLst>
              <a:ext uri="{FF2B5EF4-FFF2-40B4-BE49-F238E27FC236}">
                <a16:creationId xmlns:a16="http://schemas.microsoft.com/office/drawing/2014/main" id="{65C2B7AF-0A88-9F0B-6267-C64C6126A450}"/>
              </a:ext>
            </a:extLst>
          </p:cNvPr>
          <p:cNvSpPr/>
          <p:nvPr/>
        </p:nvSpPr>
        <p:spPr>
          <a:xfrm>
            <a:off x="1295357" y="-575822"/>
            <a:ext cx="3522280" cy="1554995"/>
          </a:xfrm>
          <a:prstGeom prst="mathMinus">
            <a:avLst/>
          </a:prstGeom>
          <a:solidFill>
            <a:srgbClr val="DE0817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Replace Junk data</a:t>
            </a:r>
          </a:p>
        </p:txBody>
      </p:sp>
      <p:sp>
        <p:nvSpPr>
          <p:cNvPr id="16" name="Minus Sign 15">
            <a:extLst>
              <a:ext uri="{FF2B5EF4-FFF2-40B4-BE49-F238E27FC236}">
                <a16:creationId xmlns:a16="http://schemas.microsoft.com/office/drawing/2014/main" id="{84AC94D0-FA4C-E0EE-BC7B-5BA9D5EDADEF}"/>
              </a:ext>
            </a:extLst>
          </p:cNvPr>
          <p:cNvSpPr/>
          <p:nvPr/>
        </p:nvSpPr>
        <p:spPr>
          <a:xfrm>
            <a:off x="4547927" y="208368"/>
            <a:ext cx="3522280" cy="1554995"/>
          </a:xfrm>
          <a:prstGeom prst="mathMinus">
            <a:avLst/>
          </a:prstGeom>
          <a:solidFill>
            <a:srgbClr val="DE0817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Find duplicate data</a:t>
            </a:r>
          </a:p>
        </p:txBody>
      </p:sp>
      <p:sp>
        <p:nvSpPr>
          <p:cNvPr id="17" name="Minus Sign 16">
            <a:extLst>
              <a:ext uri="{FF2B5EF4-FFF2-40B4-BE49-F238E27FC236}">
                <a16:creationId xmlns:a16="http://schemas.microsoft.com/office/drawing/2014/main" id="{AF4665D4-7FDF-14D7-6476-F9A03D422C69}"/>
              </a:ext>
            </a:extLst>
          </p:cNvPr>
          <p:cNvSpPr/>
          <p:nvPr/>
        </p:nvSpPr>
        <p:spPr>
          <a:xfrm>
            <a:off x="6803405" y="3548590"/>
            <a:ext cx="5581778" cy="1554995"/>
          </a:xfrm>
          <a:prstGeom prst="mathMinus">
            <a:avLst/>
          </a:prstGeom>
          <a:solidFill>
            <a:srgbClr val="DE0817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String length-based rows removal</a:t>
            </a:r>
          </a:p>
        </p:txBody>
      </p:sp>
      <p:sp>
        <p:nvSpPr>
          <p:cNvPr id="18" name="Minus Sign 17">
            <a:extLst>
              <a:ext uri="{FF2B5EF4-FFF2-40B4-BE49-F238E27FC236}">
                <a16:creationId xmlns:a16="http://schemas.microsoft.com/office/drawing/2014/main" id="{C8875A1A-5160-4DD2-562E-ECDA8CDCB1D5}"/>
              </a:ext>
            </a:extLst>
          </p:cNvPr>
          <p:cNvSpPr/>
          <p:nvPr/>
        </p:nvSpPr>
        <p:spPr>
          <a:xfrm>
            <a:off x="8351872" y="1500662"/>
            <a:ext cx="3522280" cy="1554995"/>
          </a:xfrm>
          <a:prstGeom prst="mathMinus">
            <a:avLst/>
          </a:prstGeom>
          <a:solidFill>
            <a:srgbClr val="DE0817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Drop duplicate data</a:t>
            </a:r>
          </a:p>
        </p:txBody>
      </p:sp>
      <p:sp>
        <p:nvSpPr>
          <p:cNvPr id="19" name="Minus Sign 18">
            <a:extLst>
              <a:ext uri="{FF2B5EF4-FFF2-40B4-BE49-F238E27FC236}">
                <a16:creationId xmlns:a16="http://schemas.microsoft.com/office/drawing/2014/main" id="{5E5498DE-48F5-2747-525F-BA85573D4291}"/>
              </a:ext>
            </a:extLst>
          </p:cNvPr>
          <p:cNvSpPr/>
          <p:nvPr/>
        </p:nvSpPr>
        <p:spPr>
          <a:xfrm>
            <a:off x="818931" y="2572982"/>
            <a:ext cx="3522280" cy="1554995"/>
          </a:xfrm>
          <a:prstGeom prst="mathMinus">
            <a:avLst/>
          </a:prstGeom>
          <a:solidFill>
            <a:srgbClr val="DE0817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Change cases</a:t>
            </a:r>
          </a:p>
        </p:txBody>
      </p:sp>
      <p:sp>
        <p:nvSpPr>
          <p:cNvPr id="20" name="Minus Sign 19">
            <a:extLst>
              <a:ext uri="{FF2B5EF4-FFF2-40B4-BE49-F238E27FC236}">
                <a16:creationId xmlns:a16="http://schemas.microsoft.com/office/drawing/2014/main" id="{B7B832EF-25FE-8B1E-AC43-2F5D780C8752}"/>
              </a:ext>
            </a:extLst>
          </p:cNvPr>
          <p:cNvSpPr/>
          <p:nvPr/>
        </p:nvSpPr>
        <p:spPr>
          <a:xfrm>
            <a:off x="1295357" y="-613145"/>
            <a:ext cx="3522280" cy="1554995"/>
          </a:xfrm>
          <a:prstGeom prst="mathMinus">
            <a:avLst/>
          </a:prstGeom>
          <a:solidFill>
            <a:srgbClr val="DE0817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Replace Junk data</a:t>
            </a:r>
          </a:p>
        </p:txBody>
      </p:sp>
    </p:spTree>
    <p:extLst>
      <p:ext uri="{BB962C8B-B14F-4D97-AF65-F5344CB8AC3E}">
        <p14:creationId xmlns:p14="http://schemas.microsoft.com/office/powerpoint/2010/main" val="2677695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A03744A-C2CF-F59F-C4CC-D27BB2567E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3281" y="461262"/>
            <a:ext cx="7884369" cy="171287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16A6438-71A7-8ACE-BF97-F564D596EA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2411803"/>
            <a:ext cx="5365102" cy="45395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749FF82-88F6-50A3-2E6B-4B4308C66B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4531" y="2271935"/>
            <a:ext cx="4867467" cy="4586065"/>
          </a:xfrm>
          <a:prstGeom prst="rect">
            <a:avLst/>
          </a:prstGeom>
        </p:spPr>
      </p:pic>
      <p:sp>
        <p:nvSpPr>
          <p:cNvPr id="11" name="Minus Sign 10">
            <a:extLst>
              <a:ext uri="{FF2B5EF4-FFF2-40B4-BE49-F238E27FC236}">
                <a16:creationId xmlns:a16="http://schemas.microsoft.com/office/drawing/2014/main" id="{7215EC62-7D9B-4A0D-1CCC-00E421C51670}"/>
              </a:ext>
            </a:extLst>
          </p:cNvPr>
          <p:cNvSpPr/>
          <p:nvPr/>
        </p:nvSpPr>
        <p:spPr>
          <a:xfrm>
            <a:off x="4439773" y="-460598"/>
            <a:ext cx="3522280" cy="1554995"/>
          </a:xfrm>
          <a:prstGeom prst="mathMinus">
            <a:avLst/>
          </a:prstGeom>
          <a:solidFill>
            <a:srgbClr val="DE0817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Drop Missing data</a:t>
            </a:r>
          </a:p>
        </p:txBody>
      </p:sp>
      <p:sp>
        <p:nvSpPr>
          <p:cNvPr id="14" name="Arrow: Up-Down 13">
            <a:extLst>
              <a:ext uri="{FF2B5EF4-FFF2-40B4-BE49-F238E27FC236}">
                <a16:creationId xmlns:a16="http://schemas.microsoft.com/office/drawing/2014/main" id="{185CD147-1FF9-E07C-BE25-8B7E65450862}"/>
              </a:ext>
            </a:extLst>
          </p:cNvPr>
          <p:cNvSpPr/>
          <p:nvPr/>
        </p:nvSpPr>
        <p:spPr>
          <a:xfrm rot="16200000">
            <a:off x="5503475" y="3834914"/>
            <a:ext cx="1495532" cy="2689781"/>
          </a:xfrm>
          <a:prstGeom prst="upDownArrow">
            <a:avLst/>
          </a:prstGeom>
          <a:solidFill>
            <a:srgbClr val="DE0817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CAC05E2-2C58-F50F-9602-464E466771E6}"/>
              </a:ext>
            </a:extLst>
          </p:cNvPr>
          <p:cNvSpPr txBox="1"/>
          <p:nvPr/>
        </p:nvSpPr>
        <p:spPr>
          <a:xfrm>
            <a:off x="5510138" y="4861362"/>
            <a:ext cx="20859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% of missing data after cleaning</a:t>
            </a:r>
          </a:p>
        </p:txBody>
      </p:sp>
    </p:spTree>
    <p:extLst>
      <p:ext uri="{BB962C8B-B14F-4D97-AF65-F5344CB8AC3E}">
        <p14:creationId xmlns:p14="http://schemas.microsoft.com/office/powerpoint/2010/main" val="2665305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51984EE-7F0A-B27B-9D96-A83C4D4D40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49" y="603285"/>
            <a:ext cx="4319550" cy="16360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B9AE9F0-A5AC-5413-90FA-7FD2C04EC6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26" y="2388637"/>
            <a:ext cx="4310317" cy="155691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44A053D-BBBA-69AE-64A5-A4F05CFFB8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00" y="4027240"/>
            <a:ext cx="4310317" cy="173469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06120B1-FCBA-3963-FD30-5E97A70B9B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349" y="5934269"/>
            <a:ext cx="6243806" cy="73641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110ADA0-7539-F274-BD8A-365F9F89D1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23918" y="603285"/>
            <a:ext cx="7383904" cy="214655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FA8EFB0-C71E-3F3D-C995-F40234506221}"/>
              </a:ext>
            </a:extLst>
          </p:cNvPr>
          <p:cNvSpPr txBox="1"/>
          <p:nvPr/>
        </p:nvSpPr>
        <p:spPr>
          <a:xfrm>
            <a:off x="3057031" y="0"/>
            <a:ext cx="82565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masis MT Pro Medium" panose="02040604050005020304" pitchFamily="18" charset="0"/>
              </a:rPr>
              <a:t>           Merging the data 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7D11F60-299F-2D01-8658-6997628B24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41859" y="2855946"/>
            <a:ext cx="4640982" cy="188992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9BCC616-E91D-78DE-76CC-286B422373F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96172" y="4408757"/>
            <a:ext cx="5275950" cy="2449243"/>
          </a:xfrm>
          <a:prstGeom prst="rect">
            <a:avLst/>
          </a:prstGeom>
        </p:spPr>
      </p:pic>
      <p:sp>
        <p:nvSpPr>
          <p:cNvPr id="20" name="Minus Sign 19">
            <a:extLst>
              <a:ext uri="{FF2B5EF4-FFF2-40B4-BE49-F238E27FC236}">
                <a16:creationId xmlns:a16="http://schemas.microsoft.com/office/drawing/2014/main" id="{A6A882C9-FF70-BDA4-8B26-0A62CB18ACA1}"/>
              </a:ext>
            </a:extLst>
          </p:cNvPr>
          <p:cNvSpPr/>
          <p:nvPr/>
        </p:nvSpPr>
        <p:spPr>
          <a:xfrm>
            <a:off x="8716342" y="3631259"/>
            <a:ext cx="3522280" cy="1554995"/>
          </a:xfrm>
          <a:prstGeom prst="mathMinus">
            <a:avLst/>
          </a:prstGeom>
          <a:solidFill>
            <a:srgbClr val="DE0817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Merged data</a:t>
            </a:r>
          </a:p>
        </p:txBody>
      </p:sp>
      <p:sp>
        <p:nvSpPr>
          <p:cNvPr id="21" name="Minus Sign 20">
            <a:extLst>
              <a:ext uri="{FF2B5EF4-FFF2-40B4-BE49-F238E27FC236}">
                <a16:creationId xmlns:a16="http://schemas.microsoft.com/office/drawing/2014/main" id="{F43068D8-CC75-3302-8452-433D4C3C1A14}"/>
              </a:ext>
            </a:extLst>
          </p:cNvPr>
          <p:cNvSpPr/>
          <p:nvPr/>
        </p:nvSpPr>
        <p:spPr>
          <a:xfrm>
            <a:off x="7493993" y="2305501"/>
            <a:ext cx="4439860" cy="1554995"/>
          </a:xfrm>
          <a:prstGeom prst="mathMinus">
            <a:avLst/>
          </a:prstGeom>
          <a:solidFill>
            <a:srgbClr val="DE0817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Delete unwanted columns</a:t>
            </a:r>
          </a:p>
        </p:txBody>
      </p:sp>
      <p:sp>
        <p:nvSpPr>
          <p:cNvPr id="22" name="Minus Sign 21">
            <a:extLst>
              <a:ext uri="{FF2B5EF4-FFF2-40B4-BE49-F238E27FC236}">
                <a16:creationId xmlns:a16="http://schemas.microsoft.com/office/drawing/2014/main" id="{15C1F486-1B38-03B8-F37D-896364A1D61B}"/>
              </a:ext>
            </a:extLst>
          </p:cNvPr>
          <p:cNvSpPr/>
          <p:nvPr/>
        </p:nvSpPr>
        <p:spPr>
          <a:xfrm>
            <a:off x="8527354" y="-130911"/>
            <a:ext cx="3910352" cy="1554995"/>
          </a:xfrm>
          <a:prstGeom prst="mathMinus">
            <a:avLst/>
          </a:prstGeom>
          <a:solidFill>
            <a:srgbClr val="DE0817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Columns in the merged data</a:t>
            </a:r>
          </a:p>
        </p:txBody>
      </p:sp>
      <p:sp>
        <p:nvSpPr>
          <p:cNvPr id="24" name="Minus Sign 23">
            <a:extLst>
              <a:ext uri="{FF2B5EF4-FFF2-40B4-BE49-F238E27FC236}">
                <a16:creationId xmlns:a16="http://schemas.microsoft.com/office/drawing/2014/main" id="{A78D2EAD-1B26-D030-F540-A20FF4BA7418}"/>
              </a:ext>
            </a:extLst>
          </p:cNvPr>
          <p:cNvSpPr/>
          <p:nvPr/>
        </p:nvSpPr>
        <p:spPr>
          <a:xfrm>
            <a:off x="-22265" y="-377576"/>
            <a:ext cx="3910352" cy="1554995"/>
          </a:xfrm>
          <a:prstGeom prst="mathMinus">
            <a:avLst/>
          </a:prstGeom>
          <a:solidFill>
            <a:srgbClr val="DE0817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Merging</a:t>
            </a:r>
          </a:p>
        </p:txBody>
      </p:sp>
      <p:sp>
        <p:nvSpPr>
          <p:cNvPr id="25" name="Minus Sign 24">
            <a:extLst>
              <a:ext uri="{FF2B5EF4-FFF2-40B4-BE49-F238E27FC236}">
                <a16:creationId xmlns:a16="http://schemas.microsoft.com/office/drawing/2014/main" id="{2644AA1E-5653-38FB-320D-A808A76B1BEA}"/>
              </a:ext>
            </a:extLst>
          </p:cNvPr>
          <p:cNvSpPr/>
          <p:nvPr/>
        </p:nvSpPr>
        <p:spPr>
          <a:xfrm>
            <a:off x="-22265" y="-396237"/>
            <a:ext cx="3910352" cy="1554995"/>
          </a:xfrm>
          <a:prstGeom prst="mathMinus">
            <a:avLst/>
          </a:prstGeom>
          <a:solidFill>
            <a:srgbClr val="DE0817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Merging</a:t>
            </a:r>
          </a:p>
        </p:txBody>
      </p:sp>
    </p:spTree>
    <p:extLst>
      <p:ext uri="{BB962C8B-B14F-4D97-AF65-F5344CB8AC3E}">
        <p14:creationId xmlns:p14="http://schemas.microsoft.com/office/powerpoint/2010/main" val="191252083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BF6B04A-88B3-115D-91A0-ED1582177E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714594"/>
            <a:ext cx="4939762" cy="31099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7C43564-5D14-40CB-CF18-71362BF472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139466"/>
            <a:ext cx="4911367" cy="26575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9624FC5-812F-D289-6D8D-7C79F66EDD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1127" y="120930"/>
            <a:ext cx="5819192" cy="366282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5D044D6-7BEC-5E4D-075A-1F9AD1AFA5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0732" y="4478694"/>
            <a:ext cx="6955954" cy="231829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651693F-D2D7-8C2F-F611-4653899ADA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78509" y="2725041"/>
            <a:ext cx="3238592" cy="2390580"/>
          </a:xfrm>
          <a:prstGeom prst="rect">
            <a:avLst/>
          </a:prstGeom>
        </p:spPr>
      </p:pic>
      <p:sp>
        <p:nvSpPr>
          <p:cNvPr id="18" name="Minus Sign 17">
            <a:extLst>
              <a:ext uri="{FF2B5EF4-FFF2-40B4-BE49-F238E27FC236}">
                <a16:creationId xmlns:a16="http://schemas.microsoft.com/office/drawing/2014/main" id="{906429A9-6F77-7D2F-AE0A-019481F151FB}"/>
              </a:ext>
            </a:extLst>
          </p:cNvPr>
          <p:cNvSpPr/>
          <p:nvPr/>
        </p:nvSpPr>
        <p:spPr>
          <a:xfrm>
            <a:off x="1460530" y="3353730"/>
            <a:ext cx="3910352" cy="1554995"/>
          </a:xfrm>
          <a:prstGeom prst="mathMinus">
            <a:avLst/>
          </a:prstGeom>
          <a:solidFill>
            <a:srgbClr val="DE0817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Delete column “race”</a:t>
            </a:r>
          </a:p>
        </p:txBody>
      </p:sp>
      <p:sp>
        <p:nvSpPr>
          <p:cNvPr id="19" name="Minus Sign 18">
            <a:extLst>
              <a:ext uri="{FF2B5EF4-FFF2-40B4-BE49-F238E27FC236}">
                <a16:creationId xmlns:a16="http://schemas.microsoft.com/office/drawing/2014/main" id="{DECEA012-41F6-C65B-A30B-7A7CEC2B1D38}"/>
              </a:ext>
            </a:extLst>
          </p:cNvPr>
          <p:cNvSpPr/>
          <p:nvPr/>
        </p:nvSpPr>
        <p:spPr>
          <a:xfrm>
            <a:off x="8648709" y="-512638"/>
            <a:ext cx="3910352" cy="1554995"/>
          </a:xfrm>
          <a:prstGeom prst="mathMinus">
            <a:avLst/>
          </a:prstGeom>
          <a:solidFill>
            <a:srgbClr val="DE0817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Create new column Status</a:t>
            </a:r>
          </a:p>
        </p:txBody>
      </p:sp>
      <p:sp>
        <p:nvSpPr>
          <p:cNvPr id="20" name="Minus Sign 19">
            <a:extLst>
              <a:ext uri="{FF2B5EF4-FFF2-40B4-BE49-F238E27FC236}">
                <a16:creationId xmlns:a16="http://schemas.microsoft.com/office/drawing/2014/main" id="{0078CD2F-B203-E6E6-F71D-F29AEC0479E7}"/>
              </a:ext>
            </a:extLst>
          </p:cNvPr>
          <p:cNvSpPr/>
          <p:nvPr/>
        </p:nvSpPr>
        <p:spPr>
          <a:xfrm>
            <a:off x="4865944" y="3361968"/>
            <a:ext cx="3910352" cy="1554995"/>
          </a:xfrm>
          <a:prstGeom prst="mathMinus">
            <a:avLst/>
          </a:prstGeom>
          <a:solidFill>
            <a:srgbClr val="DE0817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Rearranging the columns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C06B331-1E96-5A74-B65E-C7B840A93FA0}"/>
              </a:ext>
            </a:extLst>
          </p:cNvPr>
          <p:cNvSpPr txBox="1"/>
          <p:nvPr/>
        </p:nvSpPr>
        <p:spPr>
          <a:xfrm>
            <a:off x="982168" y="19658"/>
            <a:ext cx="82565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masis MT Pro Medium" panose="02040604050005020304" pitchFamily="18" charset="0"/>
              </a:rPr>
              <a:t>      Create new columns</a:t>
            </a:r>
          </a:p>
        </p:txBody>
      </p:sp>
      <p:sp>
        <p:nvSpPr>
          <p:cNvPr id="22" name="Minus Sign 21">
            <a:extLst>
              <a:ext uri="{FF2B5EF4-FFF2-40B4-BE49-F238E27FC236}">
                <a16:creationId xmlns:a16="http://schemas.microsoft.com/office/drawing/2014/main" id="{4A15DE73-1E07-8282-1B16-90654ACE812C}"/>
              </a:ext>
            </a:extLst>
          </p:cNvPr>
          <p:cNvSpPr/>
          <p:nvPr/>
        </p:nvSpPr>
        <p:spPr>
          <a:xfrm>
            <a:off x="1051523" y="542878"/>
            <a:ext cx="4396631" cy="1554995"/>
          </a:xfrm>
          <a:prstGeom prst="mathMinus">
            <a:avLst/>
          </a:prstGeom>
          <a:solidFill>
            <a:srgbClr val="DE0817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Create new column Race name</a:t>
            </a:r>
          </a:p>
        </p:txBody>
      </p:sp>
      <p:sp>
        <p:nvSpPr>
          <p:cNvPr id="2" name="Minus Sign 1">
            <a:extLst>
              <a:ext uri="{FF2B5EF4-FFF2-40B4-BE49-F238E27FC236}">
                <a16:creationId xmlns:a16="http://schemas.microsoft.com/office/drawing/2014/main" id="{BB4D129F-0D5F-A23B-FE59-8A701BC5F6E5}"/>
              </a:ext>
            </a:extLst>
          </p:cNvPr>
          <p:cNvSpPr/>
          <p:nvPr/>
        </p:nvSpPr>
        <p:spPr>
          <a:xfrm>
            <a:off x="8968264" y="2097873"/>
            <a:ext cx="3910352" cy="1554995"/>
          </a:xfrm>
          <a:prstGeom prst="mathMinus">
            <a:avLst/>
          </a:prstGeom>
          <a:solidFill>
            <a:srgbClr val="DE0817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New columns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5176466"/>
      </p:ext>
    </p:extLst>
  </p:cSld>
  <p:clrMapOvr>
    <a:masterClrMapping/>
  </p:clrMapOvr>
  <p:transition spd="med">
    <p:pull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B71E7D2-FB35-2B23-C488-5F981352E8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849" y="1104861"/>
            <a:ext cx="3322608" cy="56240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5FD329D-8080-4A43-990E-0B54CB62E2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0863" y="1104861"/>
            <a:ext cx="4761875" cy="562404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5DE71A6-2120-45E0-3015-5CC15F607F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6494" y="1104861"/>
            <a:ext cx="3571381" cy="5624046"/>
          </a:xfrm>
          <a:prstGeom prst="rect">
            <a:avLst/>
          </a:prstGeom>
        </p:spPr>
      </p:pic>
      <p:sp>
        <p:nvSpPr>
          <p:cNvPr id="11" name="Minus Sign 10">
            <a:extLst>
              <a:ext uri="{FF2B5EF4-FFF2-40B4-BE49-F238E27FC236}">
                <a16:creationId xmlns:a16="http://schemas.microsoft.com/office/drawing/2014/main" id="{0AF0F697-A31B-6459-A233-06B6EEEB64BF}"/>
              </a:ext>
            </a:extLst>
          </p:cNvPr>
          <p:cNvSpPr/>
          <p:nvPr/>
        </p:nvSpPr>
        <p:spPr>
          <a:xfrm>
            <a:off x="-397162" y="-379338"/>
            <a:ext cx="4396631" cy="1554995"/>
          </a:xfrm>
          <a:prstGeom prst="mathMinus">
            <a:avLst/>
          </a:prstGeom>
          <a:solidFill>
            <a:srgbClr val="DE0817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Dummy Variables</a:t>
            </a:r>
          </a:p>
        </p:txBody>
      </p:sp>
      <p:sp>
        <p:nvSpPr>
          <p:cNvPr id="13" name="Minus Sign 12">
            <a:extLst>
              <a:ext uri="{FF2B5EF4-FFF2-40B4-BE49-F238E27FC236}">
                <a16:creationId xmlns:a16="http://schemas.microsoft.com/office/drawing/2014/main" id="{4D4610C3-8501-D236-DE70-799C3609F14E}"/>
              </a:ext>
            </a:extLst>
          </p:cNvPr>
          <p:cNvSpPr/>
          <p:nvPr/>
        </p:nvSpPr>
        <p:spPr>
          <a:xfrm>
            <a:off x="3462457" y="-379338"/>
            <a:ext cx="4396631" cy="1554995"/>
          </a:xfrm>
          <a:prstGeom prst="mathMinus">
            <a:avLst/>
          </a:prstGeom>
          <a:solidFill>
            <a:srgbClr val="DE0817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Sorted Data</a:t>
            </a:r>
          </a:p>
        </p:txBody>
      </p:sp>
      <p:sp>
        <p:nvSpPr>
          <p:cNvPr id="14" name="Minus Sign 13">
            <a:extLst>
              <a:ext uri="{FF2B5EF4-FFF2-40B4-BE49-F238E27FC236}">
                <a16:creationId xmlns:a16="http://schemas.microsoft.com/office/drawing/2014/main" id="{79260BF9-FED3-C8A4-8BB5-6A1AB0B3E82E}"/>
              </a:ext>
            </a:extLst>
          </p:cNvPr>
          <p:cNvSpPr/>
          <p:nvPr/>
        </p:nvSpPr>
        <p:spPr>
          <a:xfrm>
            <a:off x="7476566" y="-366134"/>
            <a:ext cx="5421210" cy="1554995"/>
          </a:xfrm>
          <a:prstGeom prst="mathMinus">
            <a:avLst/>
          </a:prstGeom>
          <a:solidFill>
            <a:srgbClr val="DE0817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Num of males and females in each race</a:t>
            </a:r>
          </a:p>
        </p:txBody>
      </p:sp>
      <p:sp>
        <p:nvSpPr>
          <p:cNvPr id="17" name="Arrow: Down 16">
            <a:extLst>
              <a:ext uri="{FF2B5EF4-FFF2-40B4-BE49-F238E27FC236}">
                <a16:creationId xmlns:a16="http://schemas.microsoft.com/office/drawing/2014/main" id="{8D5CB5C4-EFC0-93B0-C0D8-41630F75A09D}"/>
              </a:ext>
            </a:extLst>
          </p:cNvPr>
          <p:cNvSpPr/>
          <p:nvPr/>
        </p:nvSpPr>
        <p:spPr>
          <a:xfrm>
            <a:off x="1492898" y="657413"/>
            <a:ext cx="223935" cy="419877"/>
          </a:xfrm>
          <a:prstGeom prst="down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Down 17">
            <a:extLst>
              <a:ext uri="{FF2B5EF4-FFF2-40B4-BE49-F238E27FC236}">
                <a16:creationId xmlns:a16="http://schemas.microsoft.com/office/drawing/2014/main" id="{C46F2971-4EFE-43B6-D428-9564FC00E95E}"/>
              </a:ext>
            </a:extLst>
          </p:cNvPr>
          <p:cNvSpPr/>
          <p:nvPr/>
        </p:nvSpPr>
        <p:spPr>
          <a:xfrm>
            <a:off x="9899085" y="657412"/>
            <a:ext cx="223935" cy="419877"/>
          </a:xfrm>
          <a:prstGeom prst="down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Down 18">
            <a:extLst>
              <a:ext uri="{FF2B5EF4-FFF2-40B4-BE49-F238E27FC236}">
                <a16:creationId xmlns:a16="http://schemas.microsoft.com/office/drawing/2014/main" id="{AA01ED7A-2530-DB76-0BCF-2065E69CF67B}"/>
              </a:ext>
            </a:extLst>
          </p:cNvPr>
          <p:cNvSpPr/>
          <p:nvPr/>
        </p:nvSpPr>
        <p:spPr>
          <a:xfrm>
            <a:off x="5500472" y="671780"/>
            <a:ext cx="223935" cy="419877"/>
          </a:xfrm>
          <a:prstGeom prst="down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4117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03D9D97-C54E-536F-A7D1-A26BE02951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31" y="353770"/>
            <a:ext cx="5532599" cy="2781541"/>
          </a:xfrm>
          <a:prstGeom prst="rect">
            <a:avLst/>
          </a:prstGeom>
        </p:spPr>
      </p:pic>
      <p:sp>
        <p:nvSpPr>
          <p:cNvPr id="7" name="Minus Sign 6">
            <a:extLst>
              <a:ext uri="{FF2B5EF4-FFF2-40B4-BE49-F238E27FC236}">
                <a16:creationId xmlns:a16="http://schemas.microsoft.com/office/drawing/2014/main" id="{1CF9327C-EDE9-F572-AB50-96B1BC8B44D4}"/>
              </a:ext>
            </a:extLst>
          </p:cNvPr>
          <p:cNvSpPr/>
          <p:nvPr/>
        </p:nvSpPr>
        <p:spPr>
          <a:xfrm>
            <a:off x="-940362" y="-263237"/>
            <a:ext cx="7779701" cy="1554995"/>
          </a:xfrm>
          <a:prstGeom prst="mathMinus">
            <a:avLst/>
          </a:prstGeom>
          <a:solidFill>
            <a:srgbClr val="DE0817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Number of males and females in each category of status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E11D73F-8555-3A5D-E0E5-9F0850B91D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7766" y="685268"/>
            <a:ext cx="5378459" cy="2365842"/>
          </a:xfrm>
          <a:prstGeom prst="rect">
            <a:avLst/>
          </a:prstGeom>
        </p:spPr>
      </p:pic>
      <p:sp>
        <p:nvSpPr>
          <p:cNvPr id="12" name="Minus Sign 11">
            <a:extLst>
              <a:ext uri="{FF2B5EF4-FFF2-40B4-BE49-F238E27FC236}">
                <a16:creationId xmlns:a16="http://schemas.microsoft.com/office/drawing/2014/main" id="{84EBF6D5-8E3F-8922-3CA4-71063F29732C}"/>
              </a:ext>
            </a:extLst>
          </p:cNvPr>
          <p:cNvSpPr/>
          <p:nvPr/>
        </p:nvSpPr>
        <p:spPr>
          <a:xfrm>
            <a:off x="5137144" y="-233126"/>
            <a:ext cx="7779701" cy="1554995"/>
          </a:xfrm>
          <a:prstGeom prst="mathMinus">
            <a:avLst/>
          </a:prstGeom>
          <a:solidFill>
            <a:srgbClr val="DE0817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Extract details of patient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DAA3C4F-13DC-8829-6074-F3A121AB926F}"/>
              </a:ext>
            </a:extLst>
          </p:cNvPr>
          <p:cNvSpPr txBox="1"/>
          <p:nvPr/>
        </p:nvSpPr>
        <p:spPr>
          <a:xfrm>
            <a:off x="864148" y="3429000"/>
            <a:ext cx="120526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masis MT Pro Medium" panose="02040604050005020304" pitchFamily="18" charset="0"/>
              </a:rPr>
              <a:t>  Males with osteoporosis even they have no habit of alcohol and smoking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8A89B19-C350-425C-7E18-57D7F6253A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4906" y="4184354"/>
            <a:ext cx="10251319" cy="2171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497899"/>
      </p:ext>
    </p:extLst>
  </p:cSld>
  <p:clrMapOvr>
    <a:masterClrMapping/>
  </p:clrMapOvr>
  <p:transition spd="slow">
    <p:cover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6E921AC-2AE6-CCB2-18E2-E94E36A0BB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2085" y="882682"/>
            <a:ext cx="6028860" cy="509263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DB464B3-1BE9-85FD-F7D0-09AACDABF547}"/>
              </a:ext>
            </a:extLst>
          </p:cNvPr>
          <p:cNvSpPr txBox="1"/>
          <p:nvPr/>
        </p:nvSpPr>
        <p:spPr>
          <a:xfrm>
            <a:off x="1824890" y="145184"/>
            <a:ext cx="82565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masis MT Pro Medium" panose="02040604050005020304" pitchFamily="18" charset="0"/>
              </a:rPr>
              <a:t> Correlation for all continuous variables</a:t>
            </a:r>
          </a:p>
        </p:txBody>
      </p:sp>
      <p:sp>
        <p:nvSpPr>
          <p:cNvPr id="12" name="Flowchart: Terminator 11">
            <a:extLst>
              <a:ext uri="{FF2B5EF4-FFF2-40B4-BE49-F238E27FC236}">
                <a16:creationId xmlns:a16="http://schemas.microsoft.com/office/drawing/2014/main" id="{8D08E32F-8E24-1A00-E20A-3DE1CFE6F485}"/>
              </a:ext>
            </a:extLst>
          </p:cNvPr>
          <p:cNvSpPr/>
          <p:nvPr/>
        </p:nvSpPr>
        <p:spPr>
          <a:xfrm>
            <a:off x="7552849" y="4440411"/>
            <a:ext cx="4572000" cy="1737360"/>
          </a:xfrm>
          <a:prstGeom prst="flowChartTerminator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There is a negative correlation between DEXA score and weight, which means if one variable increases, the other one decreases.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Flowchart: Terminator 12">
            <a:extLst>
              <a:ext uri="{FF2B5EF4-FFF2-40B4-BE49-F238E27FC236}">
                <a16:creationId xmlns:a16="http://schemas.microsoft.com/office/drawing/2014/main" id="{997E5450-224F-B1A3-2CD4-9DD220F317B8}"/>
              </a:ext>
            </a:extLst>
          </p:cNvPr>
          <p:cNvSpPr/>
          <p:nvPr/>
        </p:nvSpPr>
        <p:spPr>
          <a:xfrm>
            <a:off x="7620000" y="1222337"/>
            <a:ext cx="4572000" cy="1737360"/>
          </a:xfrm>
          <a:prstGeom prst="flowChartTerminator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There is a negative correlation between alcohol intake and Vit D levels, which means if one variable increases, the other one decreases.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1000584"/>
      </p:ext>
    </p:extLst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F36F15C-08E2-B044-04BA-065EA46CA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825" y="854636"/>
            <a:ext cx="5119496" cy="224397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42561D6-0095-EDE3-EC7F-1645F5CC91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821" y="3098614"/>
            <a:ext cx="3999347" cy="375938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80C6FE4-0943-A3CE-D60D-F4EC340D1B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1214" y="854636"/>
            <a:ext cx="5315961" cy="223581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A0587C9-9411-A5D2-DE2C-D8CE1CEFC6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43295" y="3121869"/>
            <a:ext cx="3787575" cy="373613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FE925F3-910C-79E4-DB99-CCB8A1C8B338}"/>
              </a:ext>
            </a:extLst>
          </p:cNvPr>
          <p:cNvSpPr txBox="1"/>
          <p:nvPr/>
        </p:nvSpPr>
        <p:spPr>
          <a:xfrm>
            <a:off x="4833028" y="-44359"/>
            <a:ext cx="82565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masis MT Pro Medium" panose="02040604050005020304" pitchFamily="18" charset="0"/>
              </a:rPr>
              <a:t>Linear Regression</a:t>
            </a:r>
          </a:p>
        </p:txBody>
      </p:sp>
      <p:sp>
        <p:nvSpPr>
          <p:cNvPr id="14" name="Minus Sign 13">
            <a:extLst>
              <a:ext uri="{FF2B5EF4-FFF2-40B4-BE49-F238E27FC236}">
                <a16:creationId xmlns:a16="http://schemas.microsoft.com/office/drawing/2014/main" id="{83AF4825-AD41-4D75-D59A-394370E41BBD}"/>
              </a:ext>
            </a:extLst>
          </p:cNvPr>
          <p:cNvSpPr/>
          <p:nvPr/>
        </p:nvSpPr>
        <p:spPr>
          <a:xfrm>
            <a:off x="-810661" y="-174529"/>
            <a:ext cx="6361448" cy="1554995"/>
          </a:xfrm>
          <a:prstGeom prst="mathMinus">
            <a:avLst/>
          </a:prstGeom>
          <a:solidFill>
            <a:srgbClr val="DE0817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Effect of alcohol and vit D levels on DEXA score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58E36C9-96CD-A029-7C82-BF43E0AE5E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1214" y="1210236"/>
            <a:ext cx="5315961" cy="2235816"/>
          </a:xfrm>
          <a:prstGeom prst="rect">
            <a:avLst/>
          </a:prstGeom>
        </p:spPr>
      </p:pic>
      <p:sp>
        <p:nvSpPr>
          <p:cNvPr id="16" name="Minus Sign 15">
            <a:extLst>
              <a:ext uri="{FF2B5EF4-FFF2-40B4-BE49-F238E27FC236}">
                <a16:creationId xmlns:a16="http://schemas.microsoft.com/office/drawing/2014/main" id="{026C377D-875B-C15A-17F0-27DE986BF9F3}"/>
              </a:ext>
            </a:extLst>
          </p:cNvPr>
          <p:cNvSpPr/>
          <p:nvPr/>
        </p:nvSpPr>
        <p:spPr>
          <a:xfrm>
            <a:off x="7668370" y="-174529"/>
            <a:ext cx="4396631" cy="1554995"/>
          </a:xfrm>
          <a:prstGeom prst="mathMinus">
            <a:avLst/>
          </a:prstGeom>
          <a:solidFill>
            <a:srgbClr val="DE0817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Effect of Cal &amp; vit D on  DEXA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D408B322-56B1-DDBA-D03D-694F07EB238E}"/>
              </a:ext>
            </a:extLst>
          </p:cNvPr>
          <p:cNvSpPr/>
          <p:nvPr/>
        </p:nvSpPr>
        <p:spPr>
          <a:xfrm>
            <a:off x="4998720" y="4470400"/>
            <a:ext cx="2824480" cy="153296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In both of them the P-Value is &gt;0.05,which says that DEXA score depends on Vit-D, Alcohol intake and calcium levels</a:t>
            </a:r>
          </a:p>
        </p:txBody>
      </p:sp>
    </p:spTree>
    <p:extLst>
      <p:ext uri="{BB962C8B-B14F-4D97-AF65-F5344CB8AC3E}">
        <p14:creationId xmlns:p14="http://schemas.microsoft.com/office/powerpoint/2010/main" val="2792804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306E3B6-B5D4-D899-536F-632DCB20A5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2894" y="2087554"/>
            <a:ext cx="5730737" cy="18899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F28F1E3-44AE-3DA9-9369-407EB5E4B5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2894" y="4139522"/>
            <a:ext cx="5616427" cy="262912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9BE30DC-A2B7-6C6F-9AAB-77703A5330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0514" y="180379"/>
            <a:ext cx="5829805" cy="1745131"/>
          </a:xfrm>
          <a:prstGeom prst="rect">
            <a:avLst/>
          </a:prstGeom>
        </p:spPr>
      </p:pic>
      <p:sp>
        <p:nvSpPr>
          <p:cNvPr id="12" name="Arrow: Notched Right 11">
            <a:extLst>
              <a:ext uri="{FF2B5EF4-FFF2-40B4-BE49-F238E27FC236}">
                <a16:creationId xmlns:a16="http://schemas.microsoft.com/office/drawing/2014/main" id="{6B6BB422-99E0-EF12-B3FC-9BE0B6C7561C}"/>
              </a:ext>
            </a:extLst>
          </p:cNvPr>
          <p:cNvSpPr/>
          <p:nvPr/>
        </p:nvSpPr>
        <p:spPr>
          <a:xfrm>
            <a:off x="4409440" y="751840"/>
            <a:ext cx="1432560" cy="636384"/>
          </a:xfrm>
          <a:prstGeom prst="notched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Notched Right 12">
            <a:extLst>
              <a:ext uri="{FF2B5EF4-FFF2-40B4-BE49-F238E27FC236}">
                <a16:creationId xmlns:a16="http://schemas.microsoft.com/office/drawing/2014/main" id="{13A3E87E-EAEA-2529-6EE1-FE8465F90E91}"/>
              </a:ext>
            </a:extLst>
          </p:cNvPr>
          <p:cNvSpPr/>
          <p:nvPr/>
        </p:nvSpPr>
        <p:spPr>
          <a:xfrm>
            <a:off x="4409440" y="2721496"/>
            <a:ext cx="1432560" cy="636384"/>
          </a:xfrm>
          <a:prstGeom prst="notched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Notched Right 13">
            <a:extLst>
              <a:ext uri="{FF2B5EF4-FFF2-40B4-BE49-F238E27FC236}">
                <a16:creationId xmlns:a16="http://schemas.microsoft.com/office/drawing/2014/main" id="{3C89F4D4-132A-7FE8-3049-FD1EDC115E01}"/>
              </a:ext>
            </a:extLst>
          </p:cNvPr>
          <p:cNvSpPr/>
          <p:nvPr/>
        </p:nvSpPr>
        <p:spPr>
          <a:xfrm>
            <a:off x="4409440" y="5212080"/>
            <a:ext cx="1402080" cy="690880"/>
          </a:xfrm>
          <a:prstGeom prst="notched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Flowchart: Document 14">
            <a:extLst>
              <a:ext uri="{FF2B5EF4-FFF2-40B4-BE49-F238E27FC236}">
                <a16:creationId xmlns:a16="http://schemas.microsoft.com/office/drawing/2014/main" id="{99067265-891E-3E96-27BE-BAB3D5312307}"/>
              </a:ext>
            </a:extLst>
          </p:cNvPr>
          <p:cNvSpPr/>
          <p:nvPr/>
        </p:nvSpPr>
        <p:spPr>
          <a:xfrm>
            <a:off x="1195806" y="438590"/>
            <a:ext cx="2926080" cy="1745131"/>
          </a:xfrm>
          <a:prstGeom prst="flowChartDocumen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16" name="Flowchart: Document 15">
            <a:extLst>
              <a:ext uri="{FF2B5EF4-FFF2-40B4-BE49-F238E27FC236}">
                <a16:creationId xmlns:a16="http://schemas.microsoft.com/office/drawing/2014/main" id="{BB6B7C13-F075-8CF9-B0F1-C5767BD93CF2}"/>
              </a:ext>
            </a:extLst>
          </p:cNvPr>
          <p:cNvSpPr/>
          <p:nvPr/>
        </p:nvSpPr>
        <p:spPr>
          <a:xfrm>
            <a:off x="1148080" y="2485314"/>
            <a:ext cx="2926080" cy="1745131"/>
          </a:xfrm>
          <a:prstGeom prst="flowChartDocumen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lowchart: Document 16">
            <a:extLst>
              <a:ext uri="{FF2B5EF4-FFF2-40B4-BE49-F238E27FC236}">
                <a16:creationId xmlns:a16="http://schemas.microsoft.com/office/drawing/2014/main" id="{6A2DB87B-C1B8-67D0-0967-307877ABC720}"/>
              </a:ext>
            </a:extLst>
          </p:cNvPr>
          <p:cNvSpPr/>
          <p:nvPr/>
        </p:nvSpPr>
        <p:spPr>
          <a:xfrm>
            <a:off x="1117600" y="4581520"/>
            <a:ext cx="2926080" cy="1745131"/>
          </a:xfrm>
          <a:prstGeom prst="flowChartDocumen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8D25B84-3D5C-9A48-913E-D317766E0079}"/>
              </a:ext>
            </a:extLst>
          </p:cNvPr>
          <p:cNvSpPr txBox="1"/>
          <p:nvPr/>
        </p:nvSpPr>
        <p:spPr>
          <a:xfrm>
            <a:off x="1280160" y="438590"/>
            <a:ext cx="2794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P value is &lt; 0.05,hence we accept the alternate hypothesis, which means the mean of DEXA score is equal to the hypothesized value.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DCD6A05-C7D5-D413-43A9-9BD1E43E613E}"/>
              </a:ext>
            </a:extLst>
          </p:cNvPr>
          <p:cNvSpPr txBox="1"/>
          <p:nvPr/>
        </p:nvSpPr>
        <p:spPr>
          <a:xfrm>
            <a:off x="1119873" y="2562246"/>
            <a:ext cx="292608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P value is &gt;0.05,hence we accept the null hypothesis, which means the mean of DEXA score is not same in males and females.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714463C-E4B2-70B4-0E9D-1419E7F178B1}"/>
              </a:ext>
            </a:extLst>
          </p:cNvPr>
          <p:cNvSpPr txBox="1"/>
          <p:nvPr/>
        </p:nvSpPr>
        <p:spPr>
          <a:xfrm>
            <a:off x="1117600" y="4626153"/>
            <a:ext cx="2794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P value is &gt;0.05,hence we accept the null hypothesis, which means the mean of DEXA score is not equal in all races.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C8C89AC-8378-C298-3221-4D3C43478F4F}"/>
              </a:ext>
            </a:extLst>
          </p:cNvPr>
          <p:cNvSpPr txBox="1"/>
          <p:nvPr/>
        </p:nvSpPr>
        <p:spPr>
          <a:xfrm>
            <a:off x="392679" y="-78443"/>
            <a:ext cx="284480" cy="68018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solidFill>
                  <a:srgbClr val="DE0817"/>
                </a:solidFill>
                <a:latin typeface="Algerian" panose="04020705040A02060702" pitchFamily="82" charset="0"/>
              </a:rPr>
              <a:t>I</a:t>
            </a:r>
            <a:r>
              <a:rPr lang="en-US" sz="2000" b="1" dirty="0" err="1">
                <a:solidFill>
                  <a:srgbClr val="DE0817"/>
                </a:solidFill>
                <a:latin typeface="Algerian" panose="04020705040A02060702" pitchFamily="82" charset="0"/>
              </a:rPr>
              <a:t>nferential</a:t>
            </a:r>
            <a:r>
              <a:rPr lang="en-US" sz="2800" b="1" dirty="0" err="1">
                <a:solidFill>
                  <a:srgbClr val="DE0817"/>
                </a:solidFill>
                <a:latin typeface="Algerian" panose="04020705040A02060702" pitchFamily="82" charset="0"/>
              </a:rPr>
              <a:t>S</a:t>
            </a:r>
            <a:r>
              <a:rPr lang="en-US" sz="2000" b="1" dirty="0" err="1">
                <a:solidFill>
                  <a:srgbClr val="DE0817"/>
                </a:solidFill>
                <a:latin typeface="Algerian" panose="04020705040A02060702" pitchFamily="82" charset="0"/>
              </a:rPr>
              <a:t>tatistics</a:t>
            </a:r>
            <a:endParaRPr lang="en-US" sz="1400" b="1" dirty="0">
              <a:solidFill>
                <a:srgbClr val="DE0817"/>
              </a:solidFill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6073670"/>
      </p:ext>
    </p:extLst>
  </p:cSld>
  <p:clrMapOvr>
    <a:masterClrMapping/>
  </p:clrMapOvr>
  <p:transition spd="med">
    <p:pull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71AAD97-0DB9-4A1F-DE0F-CDF6ECEE27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48658"/>
            <a:ext cx="5209556" cy="340934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D05740A-80E0-E4B4-40A7-39176E5CF523}"/>
              </a:ext>
            </a:extLst>
          </p:cNvPr>
          <p:cNvSpPr txBox="1"/>
          <p:nvPr/>
        </p:nvSpPr>
        <p:spPr>
          <a:xfrm>
            <a:off x="5202041" y="19658"/>
            <a:ext cx="82565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masis MT Pro Medium" panose="02040604050005020304" pitchFamily="18" charset="0"/>
              </a:rPr>
              <a:t>Visualizations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0CF5A6E-BC5E-8190-150D-AAA3F24A0E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7284" y="3491805"/>
            <a:ext cx="6078421" cy="337629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FCE7A3B-6C5E-00FC-FE57-2BE77C6A5C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662226"/>
            <a:ext cx="5324354" cy="257868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98CF4D8-0987-55CF-4F70-5A89AA4C1F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77284" y="622912"/>
            <a:ext cx="6078421" cy="2743283"/>
          </a:xfrm>
          <a:prstGeom prst="rect">
            <a:avLst/>
          </a:prstGeom>
        </p:spPr>
      </p:pic>
      <p:sp>
        <p:nvSpPr>
          <p:cNvPr id="16" name="Minus Sign 15">
            <a:extLst>
              <a:ext uri="{FF2B5EF4-FFF2-40B4-BE49-F238E27FC236}">
                <a16:creationId xmlns:a16="http://schemas.microsoft.com/office/drawing/2014/main" id="{41CB16C3-17BF-23B7-321F-598D2A4E69CD}"/>
              </a:ext>
            </a:extLst>
          </p:cNvPr>
          <p:cNvSpPr/>
          <p:nvPr/>
        </p:nvSpPr>
        <p:spPr>
          <a:xfrm>
            <a:off x="351433" y="-234620"/>
            <a:ext cx="4396631" cy="1554995"/>
          </a:xfrm>
          <a:prstGeom prst="mathMinus">
            <a:avLst/>
          </a:prstGeom>
          <a:solidFill>
            <a:srgbClr val="DE0817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Histogram</a:t>
            </a:r>
          </a:p>
        </p:txBody>
      </p:sp>
      <p:sp>
        <p:nvSpPr>
          <p:cNvPr id="17" name="Minus Sign 16">
            <a:extLst>
              <a:ext uri="{FF2B5EF4-FFF2-40B4-BE49-F238E27FC236}">
                <a16:creationId xmlns:a16="http://schemas.microsoft.com/office/drawing/2014/main" id="{9420809C-2483-F279-F6AB-AC28AFB981AF}"/>
              </a:ext>
            </a:extLst>
          </p:cNvPr>
          <p:cNvSpPr/>
          <p:nvPr/>
        </p:nvSpPr>
        <p:spPr>
          <a:xfrm>
            <a:off x="4669331" y="2796444"/>
            <a:ext cx="4396631" cy="1554995"/>
          </a:xfrm>
          <a:prstGeom prst="mathMinus">
            <a:avLst/>
          </a:prstGeom>
          <a:solidFill>
            <a:srgbClr val="DE0817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Pie chart</a:t>
            </a:r>
          </a:p>
        </p:txBody>
      </p:sp>
    </p:spTree>
    <p:extLst>
      <p:ext uri="{BB962C8B-B14F-4D97-AF65-F5344CB8AC3E}">
        <p14:creationId xmlns:p14="http://schemas.microsoft.com/office/powerpoint/2010/main" val="1774131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B14443D-1627-CE4C-AA4A-E28F668A7689}"/>
              </a:ext>
            </a:extLst>
          </p:cNvPr>
          <p:cNvSpPr txBox="1"/>
          <p:nvPr/>
        </p:nvSpPr>
        <p:spPr>
          <a:xfrm>
            <a:off x="3556000" y="274320"/>
            <a:ext cx="54762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Amasis MT Pro Medium" panose="02040604050005020304" pitchFamily="18" charset="0"/>
              </a:rPr>
              <a:t>         Introduction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DA1DC93-2AAF-5254-1629-2AA52369972C}"/>
              </a:ext>
            </a:extLst>
          </p:cNvPr>
          <p:cNvSpPr txBox="1"/>
          <p:nvPr/>
        </p:nvSpPr>
        <p:spPr>
          <a:xfrm>
            <a:off x="1351280" y="1293336"/>
            <a:ext cx="10759440" cy="50321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b="0" i="0" dirty="0">
                <a:solidFill>
                  <a:schemeClr val="bg1"/>
                </a:solidFill>
                <a:effectLst/>
                <a:latin typeface="Monotype Corsiva" panose="03010101010201010101" pitchFamily="66" charset="0"/>
              </a:rPr>
              <a:t>Osteoporosis is defined as low bone mineral density caused by altered bone microstructure, ultimately predisposing patients to low-impact, fragility fractures. Osteoporotic fractures lead to a significant decrease in quality of life, with increased morbidity, mortality, and disability.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  <a:latin typeface="Monotype Corsiva" panose="03010101010201010101" pitchFamily="66" charset="0"/>
              </a:rPr>
              <a:t>Many studies report that vitamin D, calcium ,habits of the patient like alcohol consumption, smoking effects the bone density.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bg1"/>
                </a:solidFill>
                <a:latin typeface="Monotype Corsiva" panose="03010101010201010101" pitchFamily="66" charset="0"/>
              </a:rPr>
              <a:t>Few studies say that there is a genetic component to osteoporosis.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b="0" i="0" dirty="0">
                <a:solidFill>
                  <a:schemeClr val="bg1"/>
                </a:solidFill>
                <a:effectLst/>
                <a:latin typeface="Monotype Corsiva" panose="03010101010201010101" pitchFamily="66" charset="0"/>
              </a:rPr>
              <a:t>DEXA (dual x-ray absorptiometry) scans measure bone density (thickness and strength of bones) by passing a high and low energy x-ray beam (a form of ionizing radiation) through the body, usually in the hip and the spine.</a:t>
            </a:r>
            <a:endParaRPr lang="en-US" sz="2400" b="1" dirty="0">
              <a:solidFill>
                <a:schemeClr val="bg1"/>
              </a:solidFill>
              <a:latin typeface="Monotype Corsiva" panose="03010101010201010101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1784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F269D80-9A68-E230-E15E-F633B2B7D0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036" y="3429000"/>
            <a:ext cx="4518564" cy="331614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2ED9545-712F-ABCB-41D0-181882FBF4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8640" y="3757612"/>
            <a:ext cx="5058345" cy="299266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1098560-EA5D-FDD3-80A5-88AA7A138B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036" y="153080"/>
            <a:ext cx="4244244" cy="298635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9A59F61-09F6-DFE4-7F55-B10B7938AB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98640" y="76695"/>
            <a:ext cx="5058345" cy="3372502"/>
          </a:xfrm>
          <a:prstGeom prst="rect">
            <a:avLst/>
          </a:prstGeom>
        </p:spPr>
      </p:pic>
      <p:sp>
        <p:nvSpPr>
          <p:cNvPr id="18" name="Minus Sign 17">
            <a:extLst>
              <a:ext uri="{FF2B5EF4-FFF2-40B4-BE49-F238E27FC236}">
                <a16:creationId xmlns:a16="http://schemas.microsoft.com/office/drawing/2014/main" id="{C2744A2A-FC3B-6EB9-6F62-5808E0B1B6A8}"/>
              </a:ext>
            </a:extLst>
          </p:cNvPr>
          <p:cNvSpPr/>
          <p:nvPr/>
        </p:nvSpPr>
        <p:spPr>
          <a:xfrm>
            <a:off x="3897684" y="4617205"/>
            <a:ext cx="4396631" cy="1554995"/>
          </a:xfrm>
          <a:prstGeom prst="mathMinus">
            <a:avLst/>
          </a:prstGeom>
          <a:solidFill>
            <a:srgbClr val="DE0817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Scatter Plot</a:t>
            </a:r>
          </a:p>
        </p:txBody>
      </p:sp>
      <p:sp>
        <p:nvSpPr>
          <p:cNvPr id="19" name="Minus Sign 18">
            <a:extLst>
              <a:ext uri="{FF2B5EF4-FFF2-40B4-BE49-F238E27FC236}">
                <a16:creationId xmlns:a16="http://schemas.microsoft.com/office/drawing/2014/main" id="{D9F78F00-B7BE-6A9B-C60E-A8D83DE4B6DE}"/>
              </a:ext>
            </a:extLst>
          </p:cNvPr>
          <p:cNvSpPr/>
          <p:nvPr/>
        </p:nvSpPr>
        <p:spPr>
          <a:xfrm>
            <a:off x="3690935" y="685800"/>
            <a:ext cx="4396631" cy="1554995"/>
          </a:xfrm>
          <a:prstGeom prst="mathMinus">
            <a:avLst/>
          </a:prstGeom>
          <a:solidFill>
            <a:srgbClr val="DE0817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Box Plot</a:t>
            </a:r>
          </a:p>
        </p:txBody>
      </p:sp>
    </p:spTree>
    <p:extLst>
      <p:ext uri="{BB962C8B-B14F-4D97-AF65-F5344CB8AC3E}">
        <p14:creationId xmlns:p14="http://schemas.microsoft.com/office/powerpoint/2010/main" val="3966036028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F9D30F0-426C-EB8F-C23D-DBE9336C7F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087" y="0"/>
            <a:ext cx="2994295" cy="463418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8812BFC-A099-5889-6C6E-1D06F72F0A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0348" y="283251"/>
            <a:ext cx="5083364" cy="267576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256E23E-090B-0EB4-D18E-D8C7DBEB16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4084" y="3060690"/>
            <a:ext cx="4077916" cy="382530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75564E6-CE17-1379-546F-9892EA0FBC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0218" y="0"/>
            <a:ext cx="3326294" cy="4609738"/>
          </a:xfrm>
          <a:prstGeom prst="rect">
            <a:avLst/>
          </a:prstGeom>
        </p:spPr>
      </p:pic>
      <p:sp>
        <p:nvSpPr>
          <p:cNvPr id="23" name="Minus Sign 22">
            <a:extLst>
              <a:ext uri="{FF2B5EF4-FFF2-40B4-BE49-F238E27FC236}">
                <a16:creationId xmlns:a16="http://schemas.microsoft.com/office/drawing/2014/main" id="{83D5C1E0-112F-8B4C-C618-6C9F119588E3}"/>
              </a:ext>
            </a:extLst>
          </p:cNvPr>
          <p:cNvSpPr/>
          <p:nvPr/>
        </p:nvSpPr>
        <p:spPr>
          <a:xfrm>
            <a:off x="1879601" y="4760678"/>
            <a:ext cx="4396631" cy="1554995"/>
          </a:xfrm>
          <a:prstGeom prst="mathMinus">
            <a:avLst/>
          </a:prstGeom>
          <a:solidFill>
            <a:srgbClr val="DE0817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3-D Bar graph </a:t>
            </a:r>
          </a:p>
        </p:txBody>
      </p:sp>
    </p:spTree>
    <p:extLst>
      <p:ext uri="{BB962C8B-B14F-4D97-AF65-F5344CB8AC3E}">
        <p14:creationId xmlns:p14="http://schemas.microsoft.com/office/powerpoint/2010/main" val="1730535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8C28E13-0BB5-11B9-E968-B0B9BF116C8F}"/>
              </a:ext>
            </a:extLst>
          </p:cNvPr>
          <p:cNvSpPr txBox="1"/>
          <p:nvPr/>
        </p:nvSpPr>
        <p:spPr>
          <a:xfrm>
            <a:off x="3150187" y="271293"/>
            <a:ext cx="82565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Amasis MT Pro Medium" panose="02040604050005020304" pitchFamily="18" charset="0"/>
              </a:rPr>
              <a:t>Observations in visualizations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E34A7A-1C6F-E1CD-4E53-D6AAF3E9F209}"/>
              </a:ext>
            </a:extLst>
          </p:cNvPr>
          <p:cNvSpPr txBox="1"/>
          <p:nvPr/>
        </p:nvSpPr>
        <p:spPr>
          <a:xfrm>
            <a:off x="1259840" y="1076960"/>
            <a:ext cx="10220960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bg1"/>
                </a:solidFill>
                <a:latin typeface="Monotype Corsiva" panose="03010101010201010101" pitchFamily="66" charset="0"/>
              </a:rPr>
              <a:t>According to histogram many patients have 1-2 fractures according to the data.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800" dirty="0">
              <a:solidFill>
                <a:schemeClr val="bg1"/>
              </a:solidFill>
              <a:latin typeface="Monotype Corsiva" panose="03010101010201010101" pitchFamily="66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bg1"/>
                </a:solidFill>
                <a:latin typeface="Monotype Corsiva" panose="03010101010201010101" pitchFamily="66" charset="0"/>
              </a:rPr>
              <a:t>According to pie chart, most of the patients participated in the study are Africans (41.2%).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800" dirty="0">
              <a:solidFill>
                <a:schemeClr val="bg1"/>
              </a:solidFill>
              <a:latin typeface="Monotype Corsiva" panose="03010101010201010101" pitchFamily="66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bg1"/>
                </a:solidFill>
                <a:latin typeface="Monotype Corsiva" panose="03010101010201010101" pitchFamily="66" charset="0"/>
              </a:rPr>
              <a:t>According to box plot, average DEXA score among patients is below 0 to -1 and  average quantity of alcohol taken by patients is 7 to 8 drinks per week.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800" dirty="0">
              <a:solidFill>
                <a:schemeClr val="bg1"/>
              </a:solidFill>
              <a:latin typeface="Monotype Corsiva" panose="03010101010201010101" pitchFamily="66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bg1"/>
                </a:solidFill>
                <a:latin typeface="Monotype Corsiva" panose="03010101010201010101" pitchFamily="66" charset="0"/>
              </a:rPr>
              <a:t>According to scatter plot, density of bone decreases with the increase of  intake of alcohol 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800" dirty="0">
              <a:solidFill>
                <a:schemeClr val="bg1"/>
              </a:solidFill>
              <a:latin typeface="Monotype Corsiva" panose="03010101010201010101" pitchFamily="66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bg1"/>
                </a:solidFill>
                <a:latin typeface="Monotype Corsiva" panose="03010101010201010101" pitchFamily="66" charset="0"/>
              </a:rPr>
              <a:t>3D </a:t>
            </a:r>
            <a:r>
              <a:rPr lang="en-US" sz="2800" dirty="0" err="1">
                <a:solidFill>
                  <a:schemeClr val="bg1"/>
                </a:solidFill>
                <a:latin typeface="Monotype Corsiva" panose="03010101010201010101" pitchFamily="66" charset="0"/>
              </a:rPr>
              <a:t>Bargraph</a:t>
            </a:r>
            <a:r>
              <a:rPr lang="en-US" sz="2800" dirty="0">
                <a:solidFill>
                  <a:schemeClr val="bg1"/>
                </a:solidFill>
                <a:latin typeface="Monotype Corsiva" panose="03010101010201010101" pitchFamily="66" charset="0"/>
              </a:rPr>
              <a:t> shows all the stats of patients with severe osteoporosis.</a:t>
            </a:r>
          </a:p>
        </p:txBody>
      </p:sp>
    </p:spTree>
    <p:extLst>
      <p:ext uri="{BB962C8B-B14F-4D97-AF65-F5344CB8AC3E}">
        <p14:creationId xmlns:p14="http://schemas.microsoft.com/office/powerpoint/2010/main" val="3550906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9E9B3E3-73E1-1511-C8BD-50F496EF14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953" y="784830"/>
            <a:ext cx="4720183" cy="598159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09843F8-7E1A-2891-A19C-86963BF218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2319" y="784831"/>
            <a:ext cx="6331728" cy="598159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524EE4E-EFFA-AE98-781D-2EEB301EF242}"/>
              </a:ext>
            </a:extLst>
          </p:cNvPr>
          <p:cNvSpPr txBox="1"/>
          <p:nvPr/>
        </p:nvSpPr>
        <p:spPr>
          <a:xfrm>
            <a:off x="1457084" y="91575"/>
            <a:ext cx="103969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masis MT Pro Medium" panose="02040604050005020304" pitchFamily="18" charset="0"/>
              </a:rPr>
              <a:t>Counts and functions which helps to generate final report</a:t>
            </a:r>
          </a:p>
        </p:txBody>
      </p:sp>
    </p:spTree>
    <p:extLst>
      <p:ext uri="{BB962C8B-B14F-4D97-AF65-F5344CB8AC3E}">
        <p14:creationId xmlns:p14="http://schemas.microsoft.com/office/powerpoint/2010/main" val="2238307022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30B7B4F-15DF-E711-85C6-3BDB42E6E0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659" y="233070"/>
            <a:ext cx="4229421" cy="418543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602A8AB-5D26-3340-ED9B-DC693E17E7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659" y="4418508"/>
            <a:ext cx="4229421" cy="231757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40A0AB9-0541-7BBD-0784-2EC45577C0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0997" y="350520"/>
            <a:ext cx="5851003" cy="650748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8265159-63D5-2B55-5458-3A2FB7FD356B}"/>
              </a:ext>
            </a:extLst>
          </p:cNvPr>
          <p:cNvSpPr txBox="1"/>
          <p:nvPr/>
        </p:nvSpPr>
        <p:spPr>
          <a:xfrm>
            <a:off x="5223396" y="428178"/>
            <a:ext cx="284480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lgerian" panose="04020705040A02060702" pitchFamily="82" charset="0"/>
              </a:rPr>
              <a:t>The</a:t>
            </a:r>
          </a:p>
          <a:p>
            <a:endParaRPr lang="en-US" sz="2400" b="1" dirty="0">
              <a:solidFill>
                <a:schemeClr val="bg1"/>
              </a:solidFill>
              <a:latin typeface="Algerian" panose="04020705040A02060702" pitchFamily="82" charset="0"/>
            </a:endParaRPr>
          </a:p>
          <a:p>
            <a:r>
              <a:rPr lang="en-US" sz="2400" b="1" dirty="0">
                <a:solidFill>
                  <a:schemeClr val="bg1"/>
                </a:solidFill>
                <a:latin typeface="Algerian" panose="04020705040A02060702" pitchFamily="82" charset="0"/>
              </a:rPr>
              <a:t>Final</a:t>
            </a:r>
          </a:p>
          <a:p>
            <a:endParaRPr lang="en-US" sz="2400" b="1" dirty="0">
              <a:solidFill>
                <a:schemeClr val="bg1"/>
              </a:solidFill>
              <a:latin typeface="Algerian" panose="04020705040A02060702" pitchFamily="82" charset="0"/>
            </a:endParaRPr>
          </a:p>
          <a:p>
            <a:r>
              <a:rPr lang="en-US" sz="2400" b="1" dirty="0">
                <a:solidFill>
                  <a:schemeClr val="bg1"/>
                </a:solidFill>
                <a:latin typeface="Algerian" panose="04020705040A02060702" pitchFamily="82" charset="0"/>
              </a:rPr>
              <a:t>report</a:t>
            </a:r>
          </a:p>
        </p:txBody>
      </p:sp>
    </p:spTree>
    <p:extLst>
      <p:ext uri="{BB962C8B-B14F-4D97-AF65-F5344CB8AC3E}">
        <p14:creationId xmlns:p14="http://schemas.microsoft.com/office/powerpoint/2010/main" val="2703538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575FB28-6282-6B9D-E738-62D7AAD5D0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9658"/>
            <a:ext cx="4988561" cy="29849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ED9C234-0FA2-7B6C-5988-03E444B462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3004566"/>
            <a:ext cx="4988561" cy="284606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E67C709-859B-66CA-E39A-65CA6E75E8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4907280"/>
            <a:ext cx="4988561" cy="19507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7935444-845F-CFDE-3C56-5FE80EEDA2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37756" y="0"/>
            <a:ext cx="7291688" cy="252963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F94A5E1-34F6-5A72-A6D4-D0376478F5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88560" y="2445592"/>
            <a:ext cx="7240884" cy="198675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5BF5EA3-14FF-5D57-12A3-B85F12054E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88560" y="4427596"/>
            <a:ext cx="7203440" cy="148708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14A03E9-26DB-FD8C-3D3C-11925F99079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37756" y="5914677"/>
            <a:ext cx="7240884" cy="923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856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4B1576F-5E39-5400-B719-90C888FB66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57396"/>
            <a:ext cx="6326555" cy="250060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53A55DF-1EC6-7A21-6E7A-D533775782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1281" y="0"/>
            <a:ext cx="6407836" cy="250060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495387A-6B53-B930-1093-AE062B6599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0325" y="2722880"/>
            <a:ext cx="1786955" cy="9116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DB6FD34-F996-67C2-6F77-0D97D98750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6326555" y="0"/>
            <a:ext cx="586544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459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B541A96-D0D0-4C20-7A37-44E699BD6FD4}"/>
              </a:ext>
            </a:extLst>
          </p:cNvPr>
          <p:cNvSpPr txBox="1"/>
          <p:nvPr/>
        </p:nvSpPr>
        <p:spPr>
          <a:xfrm>
            <a:off x="1300480" y="182673"/>
            <a:ext cx="9591040" cy="106798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Monotype Corsiva" panose="03010101010201010101" pitchFamily="66" charset="0"/>
              </a:rPr>
              <a:t>Conclusion:</a:t>
            </a:r>
          </a:p>
          <a:p>
            <a:endParaRPr lang="en-US" sz="3600" dirty="0">
              <a:solidFill>
                <a:schemeClr val="bg1"/>
              </a:solidFill>
              <a:latin typeface="Monotype Corsiva" panose="03010101010201010101" pitchFamily="66" charset="0"/>
            </a:endParaRP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3200" dirty="0">
                <a:solidFill>
                  <a:schemeClr val="bg1"/>
                </a:solidFill>
                <a:latin typeface="Monotype Corsiva" panose="03010101010201010101" pitchFamily="66" charset="0"/>
              </a:rPr>
              <a:t>There are  14 members with the history of fractures.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3200" dirty="0">
                <a:solidFill>
                  <a:schemeClr val="bg1"/>
                </a:solidFill>
                <a:latin typeface="Monotype Corsiva" panose="03010101010201010101" pitchFamily="66" charset="0"/>
              </a:rPr>
              <a:t>Eight members in our study has family history.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3200" dirty="0">
                <a:solidFill>
                  <a:schemeClr val="bg1"/>
                </a:solidFill>
                <a:latin typeface="Monotype Corsiva" panose="03010101010201010101" pitchFamily="66" charset="0"/>
              </a:rPr>
              <a:t>Average DEXA score for the patients participated in the study is -1.67.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3200" dirty="0">
                <a:solidFill>
                  <a:schemeClr val="bg1"/>
                </a:solidFill>
                <a:latin typeface="Monotype Corsiva" panose="03010101010201010101" pitchFamily="66" charset="0"/>
              </a:rPr>
              <a:t>Three members in the data has osteoporosis along with less vitamin-D and calcium levels.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3200" dirty="0">
                <a:solidFill>
                  <a:schemeClr val="bg1"/>
                </a:solidFill>
                <a:latin typeface="Monotype Corsiva" panose="03010101010201010101" pitchFamily="66" charset="0"/>
              </a:rPr>
              <a:t>Seven patients are at high risk of effecting with osteoporosis as they have low bone density.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3200" dirty="0">
                <a:solidFill>
                  <a:schemeClr val="bg1"/>
                </a:solidFill>
                <a:latin typeface="Monotype Corsiva" panose="03010101010201010101" pitchFamily="66" charset="0"/>
              </a:rPr>
              <a:t>There is a negative correlation between the age and DEXA score, which means when age increases the bone density decreases.</a:t>
            </a:r>
          </a:p>
          <a:p>
            <a:pPr marL="571500" indent="-571500">
              <a:buFont typeface="Wingdings" panose="05000000000000000000" pitchFamily="2" charset="2"/>
              <a:buChar char="Ø"/>
            </a:pPr>
            <a:endParaRPr lang="en-US" sz="3200" dirty="0">
              <a:solidFill>
                <a:schemeClr val="bg1"/>
              </a:solidFill>
              <a:latin typeface="Monotype Corsiva" panose="03010101010201010101" pitchFamily="66" charset="0"/>
            </a:endParaRPr>
          </a:p>
          <a:p>
            <a:pPr marL="571500" indent="-571500">
              <a:buFont typeface="Wingdings" panose="05000000000000000000" pitchFamily="2" charset="2"/>
              <a:buChar char="Ø"/>
            </a:pPr>
            <a:endParaRPr lang="en-US" sz="3200" dirty="0">
              <a:solidFill>
                <a:schemeClr val="bg1"/>
              </a:solidFill>
              <a:latin typeface="Monotype Corsiva" panose="03010101010201010101" pitchFamily="66" charset="0"/>
            </a:endParaRPr>
          </a:p>
          <a:p>
            <a:pPr marL="571500" indent="-571500">
              <a:buFont typeface="Wingdings" panose="05000000000000000000" pitchFamily="2" charset="2"/>
              <a:buChar char="Ø"/>
            </a:pPr>
            <a:endParaRPr lang="en-US" sz="3200" dirty="0">
              <a:solidFill>
                <a:schemeClr val="bg1"/>
              </a:solidFill>
              <a:latin typeface="Monotype Corsiva" panose="03010101010201010101" pitchFamily="66" charset="0"/>
            </a:endParaRPr>
          </a:p>
          <a:p>
            <a:pPr marL="571500" indent="-571500">
              <a:buFont typeface="Wingdings" panose="05000000000000000000" pitchFamily="2" charset="2"/>
              <a:buChar char="Ø"/>
            </a:pPr>
            <a:endParaRPr lang="en-US" sz="3200" dirty="0">
              <a:solidFill>
                <a:schemeClr val="bg1"/>
              </a:solidFill>
              <a:latin typeface="Monotype Corsiva" panose="03010101010201010101" pitchFamily="66" charset="0"/>
            </a:endParaRPr>
          </a:p>
          <a:p>
            <a:pPr marL="571500" indent="-571500">
              <a:buFont typeface="Wingdings" panose="05000000000000000000" pitchFamily="2" charset="2"/>
              <a:buChar char="Ø"/>
            </a:pPr>
            <a:endParaRPr lang="en-US" sz="3200" dirty="0">
              <a:solidFill>
                <a:schemeClr val="bg1"/>
              </a:solidFill>
              <a:latin typeface="Monotype Corsiva" panose="03010101010201010101" pitchFamily="66" charset="0"/>
            </a:endParaRPr>
          </a:p>
          <a:p>
            <a:pPr marL="571500" indent="-571500">
              <a:buFont typeface="Wingdings" panose="05000000000000000000" pitchFamily="2" charset="2"/>
              <a:buChar char="Ø"/>
            </a:pPr>
            <a:endParaRPr lang="en-US" sz="3200" dirty="0">
              <a:solidFill>
                <a:schemeClr val="bg1"/>
              </a:solidFill>
              <a:latin typeface="Monotype Corsiva" panose="03010101010201010101" pitchFamily="66" charset="0"/>
            </a:endParaRPr>
          </a:p>
          <a:p>
            <a:pPr marL="571500" indent="-571500">
              <a:buFont typeface="Wingdings" panose="05000000000000000000" pitchFamily="2" charset="2"/>
              <a:buChar char="Ø"/>
            </a:pPr>
            <a:endParaRPr lang="en-US" sz="3600" dirty="0">
              <a:solidFill>
                <a:schemeClr val="bg1"/>
              </a:solidFill>
              <a:latin typeface="Monotype Corsiva" panose="03010101010201010101" pitchFamily="66" charset="0"/>
            </a:endParaRPr>
          </a:p>
          <a:p>
            <a:pPr marL="571500" indent="-571500">
              <a:buFont typeface="Wingdings" panose="05000000000000000000" pitchFamily="2" charset="2"/>
              <a:buChar char="Ø"/>
            </a:pPr>
            <a:endParaRPr lang="en-US" sz="3600" dirty="0">
              <a:solidFill>
                <a:schemeClr val="bg1"/>
              </a:solidFill>
              <a:latin typeface="Monotype Corsiva" panose="03010101010201010101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7566005"/>
      </p:ext>
    </p:extLst>
  </p:cSld>
  <p:clrMapOvr>
    <a:masterClrMapping/>
  </p:clrMapOvr>
  <p:transition spd="med">
    <p:pull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2220E76F-76BB-8C47-1E01-FAE494BA39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423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8310104-4AB3-AA42-F9F3-E457ED86AE4B}"/>
              </a:ext>
            </a:extLst>
          </p:cNvPr>
          <p:cNvSpPr txBox="1"/>
          <p:nvPr/>
        </p:nvSpPr>
        <p:spPr>
          <a:xfrm>
            <a:off x="3556000" y="274320"/>
            <a:ext cx="54762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Amasis MT Pro Medium" panose="02040604050005020304" pitchFamily="18" charset="0"/>
              </a:rPr>
              <a:t>         Objectives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3C35353-4EE9-7C3D-EED3-C0C76742BA1C}"/>
              </a:ext>
            </a:extLst>
          </p:cNvPr>
          <p:cNvSpPr txBox="1"/>
          <p:nvPr/>
        </p:nvSpPr>
        <p:spPr>
          <a:xfrm>
            <a:off x="1209040" y="1124446"/>
            <a:ext cx="995680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bg1"/>
                </a:solidFill>
                <a:latin typeface="Monotype Corsiva" panose="03010101010201010101" pitchFamily="66" charset="0"/>
              </a:rPr>
              <a:t>How many people are at high risk for osteoporosis?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bg1"/>
                </a:solidFill>
                <a:latin typeface="Monotype Corsiva" panose="03010101010201010101" pitchFamily="66" charset="0"/>
              </a:rPr>
              <a:t> How many patients in the data has history of fractures?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bg1"/>
                </a:solidFill>
                <a:latin typeface="Monotype Corsiva" panose="03010101010201010101" pitchFamily="66" charset="0"/>
              </a:rPr>
              <a:t>How Vitamin D and calcium levels effect DEXA score?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bg1"/>
                </a:solidFill>
                <a:latin typeface="Monotype Corsiva" panose="03010101010201010101" pitchFamily="66" charset="0"/>
              </a:rPr>
              <a:t>How alcohol and smoking impacts the bone density?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bg1"/>
                </a:solidFill>
                <a:latin typeface="Monotype Corsiva" panose="03010101010201010101" pitchFamily="66" charset="0"/>
              </a:rPr>
              <a:t>To extract the details of the patient with very less bone density </a:t>
            </a:r>
            <a:r>
              <a:rPr lang="en-US" sz="2800" dirty="0" err="1">
                <a:solidFill>
                  <a:schemeClr val="bg1"/>
                </a:solidFill>
                <a:latin typeface="Monotype Corsiva" panose="03010101010201010101" pitchFamily="66" charset="0"/>
              </a:rPr>
              <a:t>i.e</a:t>
            </a:r>
            <a:r>
              <a:rPr lang="en-US" sz="2800" dirty="0">
                <a:solidFill>
                  <a:schemeClr val="bg1"/>
                </a:solidFill>
                <a:latin typeface="Monotype Corsiva" panose="03010101010201010101" pitchFamily="66" charset="0"/>
              </a:rPr>
              <a:t>, patients who has osteoporosis.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bg1"/>
                </a:solidFill>
                <a:latin typeface="Monotype Corsiva" panose="03010101010201010101" pitchFamily="66" charset="0"/>
              </a:rPr>
              <a:t> To determine the correlation between the weight and DEXA score.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bg1"/>
                </a:solidFill>
                <a:latin typeface="Monotype Corsiva" panose="03010101010201010101" pitchFamily="66" charset="0"/>
              </a:rPr>
              <a:t>To know the combined effect of  calcium and vitamin D levels on bone density.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bg1"/>
                </a:solidFill>
                <a:latin typeface="Monotype Corsiva" panose="03010101010201010101" pitchFamily="66" charset="0"/>
              </a:rPr>
              <a:t>Get the stats of  patients with severe osteoporosis.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bg1"/>
                </a:solidFill>
                <a:latin typeface="Monotype Corsiva" panose="03010101010201010101" pitchFamily="66" charset="0"/>
              </a:rPr>
              <a:t> The mean difference of DEXA scores among different races.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800" dirty="0">
              <a:solidFill>
                <a:schemeClr val="bg1"/>
              </a:solidFill>
              <a:latin typeface="Monotype Corsiva" panose="03010101010201010101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6312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9F0D6D4-9FF7-A4FC-6499-56744C416C4A}"/>
              </a:ext>
            </a:extLst>
          </p:cNvPr>
          <p:cNvSpPr txBox="1"/>
          <p:nvPr/>
        </p:nvSpPr>
        <p:spPr>
          <a:xfrm>
            <a:off x="3322320" y="189508"/>
            <a:ext cx="54762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Amasis MT Pro Medium" panose="02040604050005020304" pitchFamily="18" charset="0"/>
              </a:rPr>
              <a:t>         </a:t>
            </a:r>
            <a:r>
              <a:rPr lang="en-US" sz="4800" dirty="0">
                <a:solidFill>
                  <a:schemeClr val="bg1"/>
                </a:solidFill>
                <a:latin typeface="Amasis MT Pro Medium" panose="02040604050005020304" pitchFamily="18" charset="0"/>
              </a:rPr>
              <a:t>Methodology</a:t>
            </a:r>
            <a:endParaRPr lang="en-US" sz="4000" dirty="0">
              <a:solidFill>
                <a:schemeClr val="bg1"/>
              </a:solidFill>
              <a:latin typeface="Amasis MT Pro Medium" panose="02040604050005020304" pitchFamily="18" charset="0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708C27EF-7D46-5AC7-18AF-B8F6566FC006}"/>
              </a:ext>
            </a:extLst>
          </p:cNvPr>
          <p:cNvSpPr/>
          <p:nvPr/>
        </p:nvSpPr>
        <p:spPr>
          <a:xfrm>
            <a:off x="162560" y="774701"/>
            <a:ext cx="2946400" cy="120904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Data Cleaning</a:t>
            </a:r>
          </a:p>
          <a:p>
            <a:pPr algn="ctr"/>
            <a:r>
              <a:rPr lang="en-US" sz="28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and manipulation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23A8D74-2268-797F-3EB6-302EC034EDF7}"/>
              </a:ext>
            </a:extLst>
          </p:cNvPr>
          <p:cNvSpPr/>
          <p:nvPr/>
        </p:nvSpPr>
        <p:spPr>
          <a:xfrm>
            <a:off x="2082800" y="1891525"/>
            <a:ext cx="2946400" cy="120904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Data Merging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B9FA50A-0B82-BE3C-790F-F2BCC032FDA3}"/>
              </a:ext>
            </a:extLst>
          </p:cNvPr>
          <p:cNvSpPr/>
          <p:nvPr/>
        </p:nvSpPr>
        <p:spPr>
          <a:xfrm>
            <a:off x="3444240" y="3008349"/>
            <a:ext cx="2946400" cy="120904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Analysis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25952B2C-B20D-4596-5447-B50EF637710F}"/>
              </a:ext>
            </a:extLst>
          </p:cNvPr>
          <p:cNvSpPr/>
          <p:nvPr/>
        </p:nvSpPr>
        <p:spPr>
          <a:xfrm>
            <a:off x="5151120" y="3864115"/>
            <a:ext cx="2946400" cy="120904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Statistics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4FA8F7B5-EE94-8C03-74B5-67280345D82A}"/>
              </a:ext>
            </a:extLst>
          </p:cNvPr>
          <p:cNvSpPr/>
          <p:nvPr/>
        </p:nvSpPr>
        <p:spPr>
          <a:xfrm>
            <a:off x="7447280" y="4468635"/>
            <a:ext cx="2946400" cy="120904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 err="1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Visualisation</a:t>
            </a:r>
            <a:endParaRPr lang="en-US" sz="2800" b="1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9500F585-9C45-EA0A-45A4-0F2DDD75EF3C}"/>
              </a:ext>
            </a:extLst>
          </p:cNvPr>
          <p:cNvSpPr/>
          <p:nvPr/>
        </p:nvSpPr>
        <p:spPr>
          <a:xfrm>
            <a:off x="8798560" y="5462766"/>
            <a:ext cx="2946400" cy="120904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The final report</a:t>
            </a:r>
          </a:p>
        </p:txBody>
      </p:sp>
    </p:spTree>
    <p:extLst>
      <p:ext uri="{BB962C8B-B14F-4D97-AF65-F5344CB8AC3E}">
        <p14:creationId xmlns:p14="http://schemas.microsoft.com/office/powerpoint/2010/main" val="791863873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74833A4-429B-441E-871B-07F2044BD2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441" y="-15415"/>
            <a:ext cx="3730677" cy="211480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97320BF-355B-3BEE-B5EF-9969DF82206F}"/>
              </a:ext>
            </a:extLst>
          </p:cNvPr>
          <p:cNvSpPr txBox="1"/>
          <p:nvPr/>
        </p:nvSpPr>
        <p:spPr>
          <a:xfrm>
            <a:off x="4078513" y="107956"/>
            <a:ext cx="82565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masis MT Pro Medium" panose="02040604050005020304" pitchFamily="18" charset="0"/>
              </a:rPr>
              <a:t> Demographic Data loading and cleaning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65ED446-28A6-B6FB-E043-6BB6A44C17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846" y="2091268"/>
            <a:ext cx="4168898" cy="351503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2C18209-8BCC-CD0B-B241-F1135943D4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242420"/>
            <a:ext cx="3901778" cy="16155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2D6F17F-C86C-BA91-ABD9-A46AC1FC3D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49795" y="1029587"/>
            <a:ext cx="5489196" cy="264131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A7F65BD-7B0A-A75C-6CC2-EC8E15551F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18693" y="789950"/>
            <a:ext cx="4373307" cy="30949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95CA034-CC13-FB0D-B410-B09D895A72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30677" y="3698897"/>
            <a:ext cx="4763253" cy="318709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DA4FEDC-099D-E5C5-4483-E126BB1ED5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92215" y="3860360"/>
            <a:ext cx="4168898" cy="2997639"/>
          </a:xfrm>
          <a:prstGeom prst="rect">
            <a:avLst/>
          </a:prstGeom>
        </p:spPr>
      </p:pic>
      <p:sp>
        <p:nvSpPr>
          <p:cNvPr id="12" name="Minus Sign 11">
            <a:extLst>
              <a:ext uri="{FF2B5EF4-FFF2-40B4-BE49-F238E27FC236}">
                <a16:creationId xmlns:a16="http://schemas.microsoft.com/office/drawing/2014/main" id="{FE048280-F4BB-AD34-9ED4-B9B620B2E639}"/>
              </a:ext>
            </a:extLst>
          </p:cNvPr>
          <p:cNvSpPr/>
          <p:nvPr/>
        </p:nvSpPr>
        <p:spPr>
          <a:xfrm>
            <a:off x="1401117" y="1340552"/>
            <a:ext cx="2248678" cy="1554995"/>
          </a:xfrm>
          <a:prstGeom prst="mathMinus">
            <a:avLst/>
          </a:prstGeom>
          <a:solidFill>
            <a:srgbClr val="DE0817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Data Loading</a:t>
            </a:r>
          </a:p>
        </p:txBody>
      </p:sp>
      <p:sp>
        <p:nvSpPr>
          <p:cNvPr id="13" name="Minus Sign 12">
            <a:extLst>
              <a:ext uri="{FF2B5EF4-FFF2-40B4-BE49-F238E27FC236}">
                <a16:creationId xmlns:a16="http://schemas.microsoft.com/office/drawing/2014/main" id="{DDA6AE7A-BFD4-B5B9-E758-B4B737B7884A}"/>
              </a:ext>
            </a:extLst>
          </p:cNvPr>
          <p:cNvSpPr/>
          <p:nvPr/>
        </p:nvSpPr>
        <p:spPr>
          <a:xfrm>
            <a:off x="1653100" y="4581681"/>
            <a:ext cx="2248678" cy="1554995"/>
          </a:xfrm>
          <a:prstGeom prst="mathMinus">
            <a:avLst/>
          </a:prstGeom>
          <a:solidFill>
            <a:srgbClr val="DE0817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Copy data</a:t>
            </a:r>
          </a:p>
        </p:txBody>
      </p:sp>
      <p:sp>
        <p:nvSpPr>
          <p:cNvPr id="14" name="Minus Sign 13">
            <a:extLst>
              <a:ext uri="{FF2B5EF4-FFF2-40B4-BE49-F238E27FC236}">
                <a16:creationId xmlns:a16="http://schemas.microsoft.com/office/drawing/2014/main" id="{F1463593-6E4D-BCA8-2924-E7336CCABC0A}"/>
              </a:ext>
            </a:extLst>
          </p:cNvPr>
          <p:cNvSpPr/>
          <p:nvPr/>
        </p:nvSpPr>
        <p:spPr>
          <a:xfrm>
            <a:off x="7126831" y="199174"/>
            <a:ext cx="5766317" cy="1554995"/>
          </a:xfrm>
          <a:prstGeom prst="mathMinus">
            <a:avLst/>
          </a:prstGeom>
          <a:solidFill>
            <a:srgbClr val="DE0817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Finding unique values in Gender</a:t>
            </a:r>
          </a:p>
        </p:txBody>
      </p:sp>
      <p:sp>
        <p:nvSpPr>
          <p:cNvPr id="15" name="Minus Sign 14">
            <a:extLst>
              <a:ext uri="{FF2B5EF4-FFF2-40B4-BE49-F238E27FC236}">
                <a16:creationId xmlns:a16="http://schemas.microsoft.com/office/drawing/2014/main" id="{72C5419B-F6F4-7BF2-C157-8A0865022CEC}"/>
              </a:ext>
            </a:extLst>
          </p:cNvPr>
          <p:cNvSpPr/>
          <p:nvPr/>
        </p:nvSpPr>
        <p:spPr>
          <a:xfrm>
            <a:off x="4941160" y="2920616"/>
            <a:ext cx="3081942" cy="1554995"/>
          </a:xfrm>
          <a:prstGeom prst="mathMinus">
            <a:avLst/>
          </a:prstGeom>
          <a:solidFill>
            <a:srgbClr val="DE0817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Replace Gender</a:t>
            </a:r>
          </a:p>
        </p:txBody>
      </p:sp>
      <p:sp>
        <p:nvSpPr>
          <p:cNvPr id="16" name="Minus Sign 15">
            <a:extLst>
              <a:ext uri="{FF2B5EF4-FFF2-40B4-BE49-F238E27FC236}">
                <a16:creationId xmlns:a16="http://schemas.microsoft.com/office/drawing/2014/main" id="{E41596DE-297E-5E03-169B-3DDA194CDDF3}"/>
              </a:ext>
            </a:extLst>
          </p:cNvPr>
          <p:cNvSpPr/>
          <p:nvPr/>
        </p:nvSpPr>
        <p:spPr>
          <a:xfrm>
            <a:off x="4288757" y="252089"/>
            <a:ext cx="3108714" cy="1554995"/>
          </a:xfrm>
          <a:prstGeom prst="mathMinus">
            <a:avLst/>
          </a:prstGeom>
          <a:solidFill>
            <a:srgbClr val="DE0817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Columns in the data</a:t>
            </a:r>
          </a:p>
        </p:txBody>
      </p:sp>
      <p:sp>
        <p:nvSpPr>
          <p:cNvPr id="17" name="Minus Sign 16">
            <a:extLst>
              <a:ext uri="{FF2B5EF4-FFF2-40B4-BE49-F238E27FC236}">
                <a16:creationId xmlns:a16="http://schemas.microsoft.com/office/drawing/2014/main" id="{9E44BD04-B394-04AE-A92E-E1CC344C92DD}"/>
              </a:ext>
            </a:extLst>
          </p:cNvPr>
          <p:cNvSpPr/>
          <p:nvPr/>
        </p:nvSpPr>
        <p:spPr>
          <a:xfrm>
            <a:off x="8206790" y="3247513"/>
            <a:ext cx="3259806" cy="1554995"/>
          </a:xfrm>
          <a:prstGeom prst="mathMinus">
            <a:avLst/>
          </a:prstGeom>
          <a:solidFill>
            <a:srgbClr val="DE0817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Case changing</a:t>
            </a:r>
          </a:p>
        </p:txBody>
      </p:sp>
      <p:sp>
        <p:nvSpPr>
          <p:cNvPr id="18" name="Minus Sign 17">
            <a:extLst>
              <a:ext uri="{FF2B5EF4-FFF2-40B4-BE49-F238E27FC236}">
                <a16:creationId xmlns:a16="http://schemas.microsoft.com/office/drawing/2014/main" id="{349CDAB4-C17D-1228-E181-E42F03400EE7}"/>
              </a:ext>
            </a:extLst>
          </p:cNvPr>
          <p:cNvSpPr/>
          <p:nvPr/>
        </p:nvSpPr>
        <p:spPr>
          <a:xfrm>
            <a:off x="311529" y="-513009"/>
            <a:ext cx="2986296" cy="1554995"/>
          </a:xfrm>
          <a:prstGeom prst="mathMinus">
            <a:avLst/>
          </a:prstGeom>
          <a:solidFill>
            <a:srgbClr val="DE0817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Import packages</a:t>
            </a:r>
          </a:p>
        </p:txBody>
      </p:sp>
    </p:spTree>
    <p:extLst>
      <p:ext uri="{BB962C8B-B14F-4D97-AF65-F5344CB8AC3E}">
        <p14:creationId xmlns:p14="http://schemas.microsoft.com/office/powerpoint/2010/main" val="3023506232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31A90AB-C1FE-1115-8A72-B7B3A25E24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" y="-92440"/>
            <a:ext cx="6096001" cy="30511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297773F-BEF7-AE3D-5561-CED33CFEDA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2996072"/>
            <a:ext cx="6096000" cy="381813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781707D-19E4-A7C3-FE26-24FC388553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6196" y="-57983"/>
            <a:ext cx="6005804" cy="356629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7F7F7F5-3848-06BF-3407-A49A95B293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6196" y="3640496"/>
            <a:ext cx="6005804" cy="3217504"/>
          </a:xfrm>
          <a:prstGeom prst="rect">
            <a:avLst/>
          </a:prstGeom>
        </p:spPr>
      </p:pic>
      <p:sp>
        <p:nvSpPr>
          <p:cNvPr id="14" name="Minus Sign 13">
            <a:extLst>
              <a:ext uri="{FF2B5EF4-FFF2-40B4-BE49-F238E27FC236}">
                <a16:creationId xmlns:a16="http://schemas.microsoft.com/office/drawing/2014/main" id="{61ED7046-CB65-D1C4-8550-54891A8C0DF8}"/>
              </a:ext>
            </a:extLst>
          </p:cNvPr>
          <p:cNvSpPr/>
          <p:nvPr/>
        </p:nvSpPr>
        <p:spPr>
          <a:xfrm>
            <a:off x="2889381" y="2440006"/>
            <a:ext cx="3595395" cy="1554995"/>
          </a:xfrm>
          <a:prstGeom prst="mathMinus">
            <a:avLst/>
          </a:prstGeom>
          <a:solidFill>
            <a:srgbClr val="DE0817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Fill Nan with mean weight</a:t>
            </a:r>
          </a:p>
        </p:txBody>
      </p:sp>
      <p:sp>
        <p:nvSpPr>
          <p:cNvPr id="15" name="Minus Sign 14">
            <a:extLst>
              <a:ext uri="{FF2B5EF4-FFF2-40B4-BE49-F238E27FC236}">
                <a16:creationId xmlns:a16="http://schemas.microsoft.com/office/drawing/2014/main" id="{5C1E9719-8C5F-7135-B4DB-91E0C7FE6A15}"/>
              </a:ext>
            </a:extLst>
          </p:cNvPr>
          <p:cNvSpPr/>
          <p:nvPr/>
        </p:nvSpPr>
        <p:spPr>
          <a:xfrm>
            <a:off x="2962496" y="-631021"/>
            <a:ext cx="3522280" cy="1554995"/>
          </a:xfrm>
          <a:prstGeom prst="mathMinus">
            <a:avLst/>
          </a:prstGeom>
          <a:solidFill>
            <a:srgbClr val="DE0817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Age &gt; 100 are dropped</a:t>
            </a:r>
          </a:p>
        </p:txBody>
      </p:sp>
      <p:sp>
        <p:nvSpPr>
          <p:cNvPr id="16" name="Minus Sign 15">
            <a:extLst>
              <a:ext uri="{FF2B5EF4-FFF2-40B4-BE49-F238E27FC236}">
                <a16:creationId xmlns:a16="http://schemas.microsoft.com/office/drawing/2014/main" id="{489682FE-2D96-4977-AD8F-C6DEEF384DF3}"/>
              </a:ext>
            </a:extLst>
          </p:cNvPr>
          <p:cNvSpPr/>
          <p:nvPr/>
        </p:nvSpPr>
        <p:spPr>
          <a:xfrm>
            <a:off x="8657280" y="-631021"/>
            <a:ext cx="2248678" cy="1554995"/>
          </a:xfrm>
          <a:prstGeom prst="mathMinus">
            <a:avLst/>
          </a:prstGeom>
          <a:solidFill>
            <a:srgbClr val="DE0817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Drop null data</a:t>
            </a:r>
          </a:p>
        </p:txBody>
      </p:sp>
      <p:sp>
        <p:nvSpPr>
          <p:cNvPr id="17" name="Minus Sign 16">
            <a:extLst>
              <a:ext uri="{FF2B5EF4-FFF2-40B4-BE49-F238E27FC236}">
                <a16:creationId xmlns:a16="http://schemas.microsoft.com/office/drawing/2014/main" id="{5BF717D7-DBA7-EBEC-61CF-A04BB8ECE1B9}"/>
              </a:ext>
            </a:extLst>
          </p:cNvPr>
          <p:cNvSpPr/>
          <p:nvPr/>
        </p:nvSpPr>
        <p:spPr>
          <a:xfrm>
            <a:off x="8598212" y="2862998"/>
            <a:ext cx="2803795" cy="1554995"/>
          </a:xfrm>
          <a:prstGeom prst="mathMinus">
            <a:avLst/>
          </a:prstGeom>
          <a:solidFill>
            <a:srgbClr val="DE0817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Finding dup data</a:t>
            </a:r>
          </a:p>
        </p:txBody>
      </p:sp>
    </p:spTree>
    <p:extLst>
      <p:ext uri="{BB962C8B-B14F-4D97-AF65-F5344CB8AC3E}">
        <p14:creationId xmlns:p14="http://schemas.microsoft.com/office/powerpoint/2010/main" val="8833139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624047D-B95A-3A03-2354-37DDF444BB7D}"/>
              </a:ext>
            </a:extLst>
          </p:cNvPr>
          <p:cNvSpPr txBox="1"/>
          <p:nvPr/>
        </p:nvSpPr>
        <p:spPr>
          <a:xfrm>
            <a:off x="5805311" y="46315"/>
            <a:ext cx="82565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masis MT Pro Medium" panose="02040604050005020304" pitchFamily="18" charset="0"/>
              </a:rPr>
              <a:t>History Data loading and cleaning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7405BC-F0C9-2E22-7194-CE91A0121F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8032" y="13114"/>
            <a:ext cx="5365383" cy="290512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BAC5298-952C-3C82-A753-36F544CEA3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1" y="3075573"/>
            <a:ext cx="4815839" cy="378242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5A7B897-941C-2657-CE4F-2E15CC5FCF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5384" y="644167"/>
            <a:ext cx="6725016" cy="304391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DBE2606-26FA-5B7A-7B06-241F8EB8C5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8524" y="3936594"/>
            <a:ext cx="5202065" cy="295001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C9C77EC-DD98-1B7A-B53D-6DEB70A494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64276" y="4477292"/>
            <a:ext cx="4629660" cy="2622463"/>
          </a:xfrm>
          <a:prstGeom prst="rect">
            <a:avLst/>
          </a:prstGeom>
        </p:spPr>
      </p:pic>
      <p:sp>
        <p:nvSpPr>
          <p:cNvPr id="17" name="Minus Sign 16">
            <a:extLst>
              <a:ext uri="{FF2B5EF4-FFF2-40B4-BE49-F238E27FC236}">
                <a16:creationId xmlns:a16="http://schemas.microsoft.com/office/drawing/2014/main" id="{66DE36A7-C4F5-C053-200C-C15E8B620495}"/>
              </a:ext>
            </a:extLst>
          </p:cNvPr>
          <p:cNvSpPr/>
          <p:nvPr/>
        </p:nvSpPr>
        <p:spPr>
          <a:xfrm>
            <a:off x="9090958" y="3523451"/>
            <a:ext cx="3522280" cy="1554995"/>
          </a:xfrm>
          <a:prstGeom prst="mathMinus">
            <a:avLst/>
          </a:prstGeom>
          <a:solidFill>
            <a:srgbClr val="DE0817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Drop Duplicates</a:t>
            </a:r>
          </a:p>
        </p:txBody>
      </p:sp>
      <p:sp>
        <p:nvSpPr>
          <p:cNvPr id="18" name="Minus Sign 17">
            <a:extLst>
              <a:ext uri="{FF2B5EF4-FFF2-40B4-BE49-F238E27FC236}">
                <a16:creationId xmlns:a16="http://schemas.microsoft.com/office/drawing/2014/main" id="{085C3F9A-DD5F-1453-E41C-3B5A11A8BA1F}"/>
              </a:ext>
            </a:extLst>
          </p:cNvPr>
          <p:cNvSpPr/>
          <p:nvPr/>
        </p:nvSpPr>
        <p:spPr>
          <a:xfrm>
            <a:off x="4433606" y="2952525"/>
            <a:ext cx="4724635" cy="1554995"/>
          </a:xfrm>
          <a:prstGeom prst="mathMinus">
            <a:avLst/>
          </a:prstGeom>
          <a:solidFill>
            <a:srgbClr val="DE0817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Check duplicates</a:t>
            </a:r>
          </a:p>
        </p:txBody>
      </p:sp>
      <p:sp>
        <p:nvSpPr>
          <p:cNvPr id="19" name="Minus Sign 18">
            <a:extLst>
              <a:ext uri="{FF2B5EF4-FFF2-40B4-BE49-F238E27FC236}">
                <a16:creationId xmlns:a16="http://schemas.microsoft.com/office/drawing/2014/main" id="{74930E15-B216-C767-11FF-241E99B657BF}"/>
              </a:ext>
            </a:extLst>
          </p:cNvPr>
          <p:cNvSpPr/>
          <p:nvPr/>
        </p:nvSpPr>
        <p:spPr>
          <a:xfrm>
            <a:off x="8069372" y="-102883"/>
            <a:ext cx="4724635" cy="1704607"/>
          </a:xfrm>
          <a:prstGeom prst="mathMinus">
            <a:avLst/>
          </a:prstGeom>
          <a:solidFill>
            <a:srgbClr val="DE0817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Fill missing values with 0 and NA</a:t>
            </a:r>
          </a:p>
        </p:txBody>
      </p:sp>
      <p:sp>
        <p:nvSpPr>
          <p:cNvPr id="20" name="Minus Sign 19">
            <a:extLst>
              <a:ext uri="{FF2B5EF4-FFF2-40B4-BE49-F238E27FC236}">
                <a16:creationId xmlns:a16="http://schemas.microsoft.com/office/drawing/2014/main" id="{7BDF6227-3F51-A0F8-3F66-63F0A01E0AB6}"/>
              </a:ext>
            </a:extLst>
          </p:cNvPr>
          <p:cNvSpPr/>
          <p:nvPr/>
        </p:nvSpPr>
        <p:spPr>
          <a:xfrm>
            <a:off x="-401323" y="2170764"/>
            <a:ext cx="5069847" cy="1554995"/>
          </a:xfrm>
          <a:prstGeom prst="mathMinus">
            <a:avLst/>
          </a:prstGeom>
          <a:solidFill>
            <a:srgbClr val="DE0817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Kept  “SEQN NUM” whose length = 4</a:t>
            </a:r>
          </a:p>
        </p:txBody>
      </p:sp>
      <p:sp>
        <p:nvSpPr>
          <p:cNvPr id="21" name="Minus Sign 20">
            <a:extLst>
              <a:ext uri="{FF2B5EF4-FFF2-40B4-BE49-F238E27FC236}">
                <a16:creationId xmlns:a16="http://schemas.microsoft.com/office/drawing/2014/main" id="{286A6224-BFF4-651D-FCC3-9D8B6AEF58BC}"/>
              </a:ext>
            </a:extLst>
          </p:cNvPr>
          <p:cNvSpPr/>
          <p:nvPr/>
        </p:nvSpPr>
        <p:spPr>
          <a:xfrm>
            <a:off x="2437547" y="-524197"/>
            <a:ext cx="3522280" cy="1554995"/>
          </a:xfrm>
          <a:prstGeom prst="mathMinus">
            <a:avLst/>
          </a:prstGeom>
          <a:solidFill>
            <a:srgbClr val="DE0817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Loading history data</a:t>
            </a:r>
          </a:p>
        </p:txBody>
      </p:sp>
    </p:spTree>
    <p:extLst>
      <p:ext uri="{BB962C8B-B14F-4D97-AF65-F5344CB8AC3E}">
        <p14:creationId xmlns:p14="http://schemas.microsoft.com/office/powerpoint/2010/main" val="3016547610"/>
      </p:ext>
    </p:extLst>
  </p:cSld>
  <p:clrMapOvr>
    <a:masterClrMapping/>
  </p:clrMapOvr>
  <p:transition spd="slow">
    <p:randomBar dir="vert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36793720-D4E8-57E9-6869-4A6E48A4237E}"/>
              </a:ext>
            </a:extLst>
          </p:cNvPr>
          <p:cNvSpPr txBox="1"/>
          <p:nvPr/>
        </p:nvSpPr>
        <p:spPr>
          <a:xfrm>
            <a:off x="3057031" y="0"/>
            <a:ext cx="82565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masis MT Pro Medium" panose="02040604050005020304" pitchFamily="18" charset="0"/>
              </a:rPr>
              <a:t>Lab Data loading and cleaning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32A4636-60CC-C19A-E60A-9C4F7C5C83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62" y="653107"/>
            <a:ext cx="5029200" cy="242721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5E5E965-3020-AEA2-F1D5-FE34114CFD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42" y="3355115"/>
            <a:ext cx="5063720" cy="350288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78F23BE-3FDE-6BA7-CE39-0981C1C0F5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8081" y="4061888"/>
            <a:ext cx="4345504" cy="279611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922A23C-64B2-B640-98CE-C9DCB63BE5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7815" y="653107"/>
            <a:ext cx="6898460" cy="327889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5207EBE-6024-5FEC-C01C-25D0A6426E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16639" y="3802115"/>
            <a:ext cx="5075360" cy="3055885"/>
          </a:xfrm>
          <a:prstGeom prst="rect">
            <a:avLst/>
          </a:prstGeom>
        </p:spPr>
      </p:pic>
      <p:sp>
        <p:nvSpPr>
          <p:cNvPr id="29" name="Minus Sign 28">
            <a:extLst>
              <a:ext uri="{FF2B5EF4-FFF2-40B4-BE49-F238E27FC236}">
                <a16:creationId xmlns:a16="http://schemas.microsoft.com/office/drawing/2014/main" id="{CA8F609A-B956-DC63-9EEE-E85ED9DD87BE}"/>
              </a:ext>
            </a:extLst>
          </p:cNvPr>
          <p:cNvSpPr/>
          <p:nvPr/>
        </p:nvSpPr>
        <p:spPr>
          <a:xfrm>
            <a:off x="3314222" y="3109282"/>
            <a:ext cx="3522280" cy="1554995"/>
          </a:xfrm>
          <a:prstGeom prst="mathMinus">
            <a:avLst/>
          </a:prstGeom>
          <a:solidFill>
            <a:srgbClr val="DE0817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Drop Null data</a:t>
            </a:r>
          </a:p>
        </p:txBody>
      </p:sp>
      <p:sp>
        <p:nvSpPr>
          <p:cNvPr id="30" name="Minus Sign 29">
            <a:extLst>
              <a:ext uri="{FF2B5EF4-FFF2-40B4-BE49-F238E27FC236}">
                <a16:creationId xmlns:a16="http://schemas.microsoft.com/office/drawing/2014/main" id="{9E63DAFB-F37C-F80F-B5BB-138DE042CC66}"/>
              </a:ext>
            </a:extLst>
          </p:cNvPr>
          <p:cNvSpPr/>
          <p:nvPr/>
        </p:nvSpPr>
        <p:spPr>
          <a:xfrm>
            <a:off x="-208058" y="-261787"/>
            <a:ext cx="3522280" cy="1554995"/>
          </a:xfrm>
          <a:prstGeom prst="mathMinus">
            <a:avLst/>
          </a:prstGeom>
          <a:solidFill>
            <a:srgbClr val="DE0817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Loading Lab data</a:t>
            </a:r>
          </a:p>
        </p:txBody>
      </p:sp>
      <p:sp>
        <p:nvSpPr>
          <p:cNvPr id="31" name="Minus Sign 30">
            <a:extLst>
              <a:ext uri="{FF2B5EF4-FFF2-40B4-BE49-F238E27FC236}">
                <a16:creationId xmlns:a16="http://schemas.microsoft.com/office/drawing/2014/main" id="{E20F224F-0609-75DF-A428-DB8A2B9F3007}"/>
              </a:ext>
            </a:extLst>
          </p:cNvPr>
          <p:cNvSpPr/>
          <p:nvPr/>
        </p:nvSpPr>
        <p:spPr>
          <a:xfrm>
            <a:off x="8390063" y="-124391"/>
            <a:ext cx="3522280" cy="1554995"/>
          </a:xfrm>
          <a:prstGeom prst="mathMinus">
            <a:avLst/>
          </a:prstGeom>
          <a:solidFill>
            <a:srgbClr val="DE0817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Find the duplicate data</a:t>
            </a:r>
          </a:p>
        </p:txBody>
      </p:sp>
      <p:sp>
        <p:nvSpPr>
          <p:cNvPr id="32" name="Minus Sign 31">
            <a:extLst>
              <a:ext uri="{FF2B5EF4-FFF2-40B4-BE49-F238E27FC236}">
                <a16:creationId xmlns:a16="http://schemas.microsoft.com/office/drawing/2014/main" id="{72B27146-CFD7-0324-3886-F13DABC42F66}"/>
              </a:ext>
            </a:extLst>
          </p:cNvPr>
          <p:cNvSpPr/>
          <p:nvPr/>
        </p:nvSpPr>
        <p:spPr>
          <a:xfrm>
            <a:off x="878807" y="2425218"/>
            <a:ext cx="3522280" cy="1554995"/>
          </a:xfrm>
          <a:prstGeom prst="mathMinus">
            <a:avLst/>
          </a:prstGeom>
          <a:solidFill>
            <a:srgbClr val="DE0817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Copy of data</a:t>
            </a:r>
          </a:p>
        </p:txBody>
      </p:sp>
      <p:sp>
        <p:nvSpPr>
          <p:cNvPr id="33" name="Minus Sign 32">
            <a:extLst>
              <a:ext uri="{FF2B5EF4-FFF2-40B4-BE49-F238E27FC236}">
                <a16:creationId xmlns:a16="http://schemas.microsoft.com/office/drawing/2014/main" id="{BD7D4D4F-BAE3-B141-D21D-3E115506F3EB}"/>
              </a:ext>
            </a:extLst>
          </p:cNvPr>
          <p:cNvSpPr/>
          <p:nvPr/>
        </p:nvSpPr>
        <p:spPr>
          <a:xfrm>
            <a:off x="9037763" y="2894730"/>
            <a:ext cx="3522280" cy="1554995"/>
          </a:xfrm>
          <a:prstGeom prst="mathMinus">
            <a:avLst/>
          </a:prstGeom>
          <a:solidFill>
            <a:srgbClr val="DE0817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Drop Duplicates</a:t>
            </a:r>
          </a:p>
        </p:txBody>
      </p:sp>
    </p:spTree>
    <p:extLst>
      <p:ext uri="{BB962C8B-B14F-4D97-AF65-F5344CB8AC3E}">
        <p14:creationId xmlns:p14="http://schemas.microsoft.com/office/powerpoint/2010/main" val="1351896808"/>
      </p:ext>
    </p:extLst>
  </p:cSld>
  <p:clrMapOvr>
    <a:masterClrMapping/>
  </p:clrMapOvr>
  <p:transition spd="med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78C4BA0-D2E8-8667-C206-1C604200F075}"/>
              </a:ext>
            </a:extLst>
          </p:cNvPr>
          <p:cNvSpPr txBox="1"/>
          <p:nvPr/>
        </p:nvSpPr>
        <p:spPr>
          <a:xfrm>
            <a:off x="3057031" y="-18661"/>
            <a:ext cx="82565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masis MT Pro Medium" panose="02040604050005020304" pitchFamily="18" charset="0"/>
              </a:rPr>
              <a:t>            Habits Data loading and cleaning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ED3CE4-B019-5CD7-C649-CA0F6B664A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835" y="534989"/>
            <a:ext cx="4370573" cy="283910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5DAD2A8-FEF7-844B-286A-D575749D35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4729" y="3606350"/>
            <a:ext cx="4458363" cy="123449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92E8719-C57C-443F-1B05-C12F0ECA14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000625"/>
            <a:ext cx="4564776" cy="181371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E7DCA40-2CF4-B0BC-A4A2-41F230B5E3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3634" y="717885"/>
            <a:ext cx="7731216" cy="211854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842CA54-0D28-6A38-6978-B96E31D20A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25486" y="2988787"/>
            <a:ext cx="8009364" cy="183657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2D22EE2-64D3-15E3-5B80-F1FF25D1DE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34939" y="4988856"/>
            <a:ext cx="7899911" cy="1798476"/>
          </a:xfrm>
          <a:prstGeom prst="rect">
            <a:avLst/>
          </a:prstGeom>
        </p:spPr>
      </p:pic>
      <p:sp>
        <p:nvSpPr>
          <p:cNvPr id="19" name="Minus Sign 18">
            <a:extLst>
              <a:ext uri="{FF2B5EF4-FFF2-40B4-BE49-F238E27FC236}">
                <a16:creationId xmlns:a16="http://schemas.microsoft.com/office/drawing/2014/main" id="{1A567C1B-36BB-D313-8293-A133EB77D708}"/>
              </a:ext>
            </a:extLst>
          </p:cNvPr>
          <p:cNvSpPr/>
          <p:nvPr/>
        </p:nvSpPr>
        <p:spPr>
          <a:xfrm>
            <a:off x="1056351" y="2629353"/>
            <a:ext cx="3522280" cy="1554995"/>
          </a:xfrm>
          <a:prstGeom prst="mathMinus">
            <a:avLst/>
          </a:prstGeom>
          <a:solidFill>
            <a:srgbClr val="DE0817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Copy of the data</a:t>
            </a:r>
          </a:p>
        </p:txBody>
      </p:sp>
      <p:sp>
        <p:nvSpPr>
          <p:cNvPr id="20" name="Minus Sign 19">
            <a:extLst>
              <a:ext uri="{FF2B5EF4-FFF2-40B4-BE49-F238E27FC236}">
                <a16:creationId xmlns:a16="http://schemas.microsoft.com/office/drawing/2014/main" id="{927AEAE3-E9DD-5529-B752-D67D594EE1B9}"/>
              </a:ext>
            </a:extLst>
          </p:cNvPr>
          <p:cNvSpPr/>
          <p:nvPr/>
        </p:nvSpPr>
        <p:spPr>
          <a:xfrm>
            <a:off x="7483262" y="43013"/>
            <a:ext cx="5299288" cy="1554995"/>
          </a:xfrm>
          <a:prstGeom prst="mathMinus">
            <a:avLst/>
          </a:prstGeom>
          <a:solidFill>
            <a:srgbClr val="DE0817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Group by Alcohol to see the junk data</a:t>
            </a:r>
          </a:p>
        </p:txBody>
      </p:sp>
      <p:sp>
        <p:nvSpPr>
          <p:cNvPr id="21" name="Minus Sign 20">
            <a:extLst>
              <a:ext uri="{FF2B5EF4-FFF2-40B4-BE49-F238E27FC236}">
                <a16:creationId xmlns:a16="http://schemas.microsoft.com/office/drawing/2014/main" id="{0E85FA77-EE8A-CC28-1335-C7557922E546}"/>
              </a:ext>
            </a:extLst>
          </p:cNvPr>
          <p:cNvSpPr/>
          <p:nvPr/>
        </p:nvSpPr>
        <p:spPr>
          <a:xfrm>
            <a:off x="6734919" y="2121380"/>
            <a:ext cx="5580906" cy="1554995"/>
          </a:xfrm>
          <a:prstGeom prst="mathMinus">
            <a:avLst/>
          </a:prstGeom>
          <a:solidFill>
            <a:srgbClr val="DE0817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Group by Smoking to see the junk data</a:t>
            </a:r>
          </a:p>
        </p:txBody>
      </p:sp>
      <p:sp>
        <p:nvSpPr>
          <p:cNvPr id="22" name="Minus Sign 21">
            <a:extLst>
              <a:ext uri="{FF2B5EF4-FFF2-40B4-BE49-F238E27FC236}">
                <a16:creationId xmlns:a16="http://schemas.microsoft.com/office/drawing/2014/main" id="{855745E9-962E-6EBD-215D-1C14926A04BE}"/>
              </a:ext>
            </a:extLst>
          </p:cNvPr>
          <p:cNvSpPr/>
          <p:nvPr/>
        </p:nvSpPr>
        <p:spPr>
          <a:xfrm>
            <a:off x="7627226" y="4184348"/>
            <a:ext cx="4564774" cy="1554995"/>
          </a:xfrm>
          <a:prstGeom prst="mathMinus">
            <a:avLst/>
          </a:prstGeom>
          <a:solidFill>
            <a:srgbClr val="DE0817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Group by type to see the junk</a:t>
            </a:r>
          </a:p>
        </p:txBody>
      </p:sp>
      <p:sp>
        <p:nvSpPr>
          <p:cNvPr id="23" name="Minus Sign 22">
            <a:extLst>
              <a:ext uri="{FF2B5EF4-FFF2-40B4-BE49-F238E27FC236}">
                <a16:creationId xmlns:a16="http://schemas.microsoft.com/office/drawing/2014/main" id="{ECB0BEEE-DD59-C941-8C89-62022D27634C}"/>
              </a:ext>
            </a:extLst>
          </p:cNvPr>
          <p:cNvSpPr/>
          <p:nvPr/>
        </p:nvSpPr>
        <p:spPr>
          <a:xfrm>
            <a:off x="1578045" y="4105877"/>
            <a:ext cx="3522280" cy="1554995"/>
          </a:xfrm>
          <a:prstGeom prst="mathMinus">
            <a:avLst/>
          </a:prstGeom>
          <a:solidFill>
            <a:srgbClr val="DE0817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Columns in the data</a:t>
            </a:r>
          </a:p>
        </p:txBody>
      </p:sp>
      <p:sp>
        <p:nvSpPr>
          <p:cNvPr id="24" name="Minus Sign 23">
            <a:extLst>
              <a:ext uri="{FF2B5EF4-FFF2-40B4-BE49-F238E27FC236}">
                <a16:creationId xmlns:a16="http://schemas.microsoft.com/office/drawing/2014/main" id="{6CCE4832-7FE3-F2BF-DFC1-5D222C8EA01F}"/>
              </a:ext>
            </a:extLst>
          </p:cNvPr>
          <p:cNvSpPr/>
          <p:nvPr/>
        </p:nvSpPr>
        <p:spPr>
          <a:xfrm>
            <a:off x="-173073" y="-515888"/>
            <a:ext cx="3522280" cy="1554995"/>
          </a:xfrm>
          <a:prstGeom prst="mathMinus">
            <a:avLst/>
          </a:prstGeom>
          <a:solidFill>
            <a:srgbClr val="DE0817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Loading habits data</a:t>
            </a:r>
          </a:p>
        </p:txBody>
      </p:sp>
    </p:spTree>
    <p:extLst>
      <p:ext uri="{BB962C8B-B14F-4D97-AF65-F5344CB8AC3E}">
        <p14:creationId xmlns:p14="http://schemas.microsoft.com/office/powerpoint/2010/main" val="2173326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Cool">
      <a:dk1>
        <a:srgbClr val="000000"/>
      </a:dk1>
      <a:lt1>
        <a:srgbClr val="FFFFFF"/>
      </a:lt1>
      <a:dk2>
        <a:srgbClr val="464646"/>
      </a:dk2>
      <a:lt2>
        <a:srgbClr val="FFFFFF"/>
      </a:lt2>
      <a:accent1>
        <a:srgbClr val="15D1BB"/>
      </a:accent1>
      <a:accent2>
        <a:srgbClr val="0FB4DB"/>
      </a:accent2>
      <a:accent3>
        <a:srgbClr val="0D81BB"/>
      </a:accent3>
      <a:accent4>
        <a:srgbClr val="045FC4"/>
      </a:accent4>
      <a:accent5>
        <a:srgbClr val="953FF3"/>
      </a:accent5>
      <a:accent6>
        <a:srgbClr val="C03EF4"/>
      </a:accent6>
      <a:hlink>
        <a:srgbClr val="8F8F8F"/>
      </a:hlink>
      <a:folHlink>
        <a:srgbClr val="A5A5A5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LT Template_Modern Clean Sophisticated_01_AS - v6" id="{0AA3A176-5614-4CF7-97C7-387B0FB7AD04}" vid="{229230A5-5D58-4AD6-A6F9-E951DED424C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480f6609812271f56e53f2aff71704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4b48d77c16982ba2890c3fe2b4c067b2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11A621F2-4F72-4D03-9533-F4606037C00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0B52848-9F15-412E-907E-592D80B16D3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4045008-BD42-4B24-A6F5-0E1C58790533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Modern clean sophisticated presentation</Template>
  <TotalTime>0</TotalTime>
  <Words>888</Words>
  <Application>Microsoft Office PowerPoint</Application>
  <PresentationFormat>Widescreen</PresentationFormat>
  <Paragraphs>131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9" baseType="lpstr">
      <vt:lpstr>Algerian</vt:lpstr>
      <vt:lpstr>Amasis MT Pro Medium</vt:lpstr>
      <vt:lpstr>Arial</vt:lpstr>
      <vt:lpstr>Brush Script MT</vt:lpstr>
      <vt:lpstr>Calibri</vt:lpstr>
      <vt:lpstr>Calibri Light</vt:lpstr>
      <vt:lpstr>Monotype Corsiva</vt:lpstr>
      <vt:lpstr>Sagona ExtraLight</vt:lpstr>
      <vt:lpstr>Speak Pro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2023-05-01T18:24:43Z</dcterms:created>
  <dcterms:modified xsi:type="dcterms:W3CDTF">2023-05-03T04:01:01Z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